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6.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7.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11.xml" ContentType="application/vnd.openxmlformats-officedocument.presentationml.notesSlide+xml"/>
  <Override PartName="/ppt/tags/tag18.xml" ContentType="application/vnd.openxmlformats-officedocument.presentationml.tags+xml"/>
  <Override PartName="/ppt/notesSlides/notesSlide12.xml" ContentType="application/vnd.openxmlformats-officedocument.presentationml.notesSlide+xml"/>
  <Override PartName="/ppt/tags/tag19.xml" ContentType="application/vnd.openxmlformats-officedocument.presentationml.tags+xml"/>
  <Override PartName="/ppt/notesSlides/notesSlide13.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6"/>
  </p:notesMasterIdLst>
  <p:sldIdLst>
    <p:sldId id="540" r:id="rId2"/>
    <p:sldId id="496" r:id="rId3"/>
    <p:sldId id="541" r:id="rId4"/>
    <p:sldId id="542" r:id="rId5"/>
    <p:sldId id="543" r:id="rId6"/>
    <p:sldId id="554" r:id="rId7"/>
    <p:sldId id="555" r:id="rId8"/>
    <p:sldId id="556" r:id="rId9"/>
    <p:sldId id="557" r:id="rId10"/>
    <p:sldId id="558" r:id="rId11"/>
    <p:sldId id="559" r:id="rId12"/>
    <p:sldId id="560" r:id="rId13"/>
    <p:sldId id="561" r:id="rId14"/>
    <p:sldId id="562" r:id="rId15"/>
    <p:sldId id="523" r:id="rId16"/>
    <p:sldId id="524" r:id="rId17"/>
    <p:sldId id="525" r:id="rId18"/>
    <p:sldId id="526" r:id="rId19"/>
    <p:sldId id="527" r:id="rId20"/>
    <p:sldId id="529" r:id="rId21"/>
    <p:sldId id="452" r:id="rId22"/>
    <p:sldId id="522" r:id="rId23"/>
    <p:sldId id="453" r:id="rId24"/>
    <p:sldId id="454" r:id="rId25"/>
    <p:sldId id="455" r:id="rId26"/>
    <p:sldId id="456" r:id="rId27"/>
    <p:sldId id="457" r:id="rId28"/>
    <p:sldId id="458" r:id="rId29"/>
    <p:sldId id="459" r:id="rId30"/>
    <p:sldId id="460" r:id="rId31"/>
    <p:sldId id="461" r:id="rId32"/>
    <p:sldId id="462" r:id="rId33"/>
    <p:sldId id="463" r:id="rId34"/>
    <p:sldId id="451" r:id="rId35"/>
  </p:sldIdLst>
  <p:sldSz cx="9144000" cy="6858000" type="screen4x3"/>
  <p:notesSz cx="6858000" cy="9144000"/>
  <p:custDataLst>
    <p:tags r:id="rId3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AD0"/>
    <a:srgbClr val="7030A0"/>
    <a:srgbClr val="532476"/>
    <a:srgbClr val="5F2987"/>
    <a:srgbClr val="0DC3AD"/>
    <a:srgbClr val="000000"/>
    <a:srgbClr val="FFFFFF"/>
    <a:srgbClr val="F34F57"/>
    <a:srgbClr val="040000"/>
    <a:srgbClr val="DF0F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67" autoAdjust="0"/>
    <p:restoredTop sz="92516" autoAdjust="0"/>
  </p:normalViewPr>
  <p:slideViewPr>
    <p:cSldViewPr>
      <p:cViewPr varScale="1">
        <p:scale>
          <a:sx n="88" d="100"/>
          <a:sy n="88" d="100"/>
        </p:scale>
        <p:origin x="528" y="96"/>
      </p:cViewPr>
      <p:guideLst>
        <p:guide orient="horz" pos="2160"/>
        <p:guide pos="2880"/>
      </p:guideLst>
    </p:cSldViewPr>
  </p:slideViewPr>
  <p:notesTextViewPr>
    <p:cViewPr>
      <p:scale>
        <a:sx n="1" d="1"/>
        <a:sy n="1" d="1"/>
      </p:scale>
      <p:origin x="0" y="0"/>
    </p:cViewPr>
  </p:notesTextViewPr>
  <p:sorterViewPr>
    <p:cViewPr>
      <p:scale>
        <a:sx n="55" d="100"/>
        <a:sy n="55"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JM"/>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7D0FC4-79A4-4CD6-9D21-6D2AFDDF42EC}" type="datetimeFigureOut">
              <a:rPr lang="en-JM" smtClean="0"/>
              <a:t>13/01/2016</a:t>
            </a:fld>
            <a:endParaRPr lang="en-JM"/>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JM"/>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JM"/>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JM"/>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A829E4-7B8F-48ED-BCF8-1C0A3C644052}" type="slidenum">
              <a:rPr lang="en-JM" smtClean="0"/>
              <a:t>‹#›</a:t>
            </a:fld>
            <a:endParaRPr lang="en-JM"/>
          </a:p>
        </p:txBody>
      </p:sp>
    </p:spTree>
    <p:extLst>
      <p:ext uri="{BB962C8B-B14F-4D97-AF65-F5344CB8AC3E}">
        <p14:creationId xmlns:p14="http://schemas.microsoft.com/office/powerpoint/2010/main" val="4870379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A829E4-7B8F-48ED-BCF8-1C0A3C644052}" type="slidenum">
              <a:rPr lang="en-JM" smtClean="0"/>
              <a:t>1</a:t>
            </a:fld>
            <a:endParaRPr lang="en-JM"/>
          </a:p>
        </p:txBody>
      </p:sp>
    </p:spTree>
    <p:extLst>
      <p:ext uri="{BB962C8B-B14F-4D97-AF65-F5344CB8AC3E}">
        <p14:creationId xmlns:p14="http://schemas.microsoft.com/office/powerpoint/2010/main" val="13677364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Notes Using this ILI-related query fraction as the explanatory variable, they</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fit a final linear model to weekly ILI percentages between 2003 and 2007 for all nine regions together, thus obtaining a single, region-independent coefficient. The model was able to obtain a good fit with CDC-reported ILI percentages, with a mean correlation of 0.90 (min = 0.80, max = 0.96, </a:t>
            </a:r>
            <a:r>
              <a:rPr lang="en-US" sz="1200" i="1" kern="1200" dirty="0" smtClean="0">
                <a:solidFill>
                  <a:schemeClr val="tx1"/>
                </a:solidFill>
                <a:latin typeface="+mn-lt"/>
                <a:ea typeface="+mn-ea"/>
                <a:cs typeface="+mn-cs"/>
              </a:rPr>
              <a:t>n</a:t>
            </a:r>
            <a:r>
              <a:rPr lang="en-US" sz="1200" i="0" kern="1200" dirty="0" smtClean="0">
                <a:solidFill>
                  <a:schemeClr val="tx1"/>
                </a:solidFill>
                <a:latin typeface="+mn-lt"/>
                <a:ea typeface="+mn-ea"/>
                <a:cs typeface="+mn-cs"/>
              </a:rPr>
              <a:t> = 9 regions; </a:t>
            </a:r>
            <a:r>
              <a:rPr lang="en-US" sz="1200" i="0" u="sng" kern="1200" dirty="0" smtClean="0">
                <a:solidFill>
                  <a:schemeClr val="tx1"/>
                </a:solidFill>
                <a:latin typeface="+mn-lt"/>
                <a:ea typeface="+mn-ea"/>
                <a:cs typeface="+mn-cs"/>
              </a:rPr>
              <a:t>Fig. 2). </a:t>
            </a:r>
            <a:r>
              <a:rPr lang="en-US" sz="1200" i="0" u="sng"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final model was validated on 42 points per region of previously untested data from 2007 to 2008, which were excluded from all previous steps. Estimates generated for these 42 points obtained a mean correlation of 0.97 (min = 0.92, max = 0.99, </a:t>
            </a:r>
            <a:r>
              <a:rPr lang="en-US" sz="1200" i="1" kern="1200" dirty="0" smtClean="0">
                <a:solidFill>
                  <a:schemeClr val="tx1"/>
                </a:solidFill>
                <a:latin typeface="+mn-lt"/>
                <a:ea typeface="+mn-ea"/>
                <a:cs typeface="+mn-cs"/>
              </a:rPr>
              <a:t>n</a:t>
            </a:r>
            <a:r>
              <a:rPr lang="en-US" sz="1200" i="0" kern="1200" dirty="0" smtClean="0">
                <a:solidFill>
                  <a:schemeClr val="tx1"/>
                </a:solidFill>
                <a:latin typeface="+mn-lt"/>
                <a:ea typeface="+mn-ea"/>
                <a:cs typeface="+mn-cs"/>
              </a:rPr>
              <a:t> = 9 regions) with the CDC-observed ILI percentages.</a:t>
            </a:r>
            <a:endParaRPr lang="en-US" dirty="0" smtClean="0"/>
          </a:p>
          <a:p>
            <a:endParaRPr lang="en-US" dirty="0"/>
          </a:p>
        </p:txBody>
      </p:sp>
      <p:sp>
        <p:nvSpPr>
          <p:cNvPr id="4" name="Slide Number Placeholder 3"/>
          <p:cNvSpPr>
            <a:spLocks noGrp="1"/>
          </p:cNvSpPr>
          <p:nvPr>
            <p:ph type="sldNum" sz="quarter" idx="10"/>
          </p:nvPr>
        </p:nvSpPr>
        <p:spPr/>
        <p:txBody>
          <a:bodyPr/>
          <a:lstStyle/>
          <a:p>
            <a:fld id="{D67B4563-A424-3F42-B8C4-B4093E238FFD}" type="slidenum">
              <a:rPr lang="en-US" smtClean="0"/>
              <a:t>28</a:t>
            </a:fld>
            <a:endParaRPr lang="en-US"/>
          </a:p>
        </p:txBody>
      </p:sp>
    </p:spTree>
    <p:extLst>
      <p:ext uri="{BB962C8B-B14F-4D97-AF65-F5344CB8AC3E}">
        <p14:creationId xmlns:p14="http://schemas.microsoft.com/office/powerpoint/2010/main" val="2919950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Notes: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 odds of finding search terms that match the propensity of the flu but are structurally unrelated, and so do not predict the future, were quite high. GFT developers were weeding out seasonal search terms unrelated to the flu but strongly correlated to the CDC data, such as those regarding high school basketball –</a:t>
            </a:r>
            <a:r>
              <a:rPr lang="en-US" sz="1200" kern="1200" baseline="0" dirty="0" smtClean="0">
                <a:solidFill>
                  <a:schemeClr val="tx1"/>
                </a:solidFill>
                <a:latin typeface="+mn-lt"/>
                <a:ea typeface="+mn-ea"/>
                <a:cs typeface="+mn-cs"/>
              </a:rPr>
              <a:t> should have been </a:t>
            </a:r>
            <a:r>
              <a:rPr lang="en-US" sz="1200" u="sng" kern="1200" dirty="0" smtClean="0">
                <a:solidFill>
                  <a:schemeClr val="tx1"/>
                </a:solidFill>
                <a:latin typeface="+mn-lt"/>
                <a:ea typeface="+mn-ea"/>
                <a:cs typeface="+mn-cs"/>
              </a:rPr>
              <a:t>a warning that the big data were </a:t>
            </a:r>
            <a:r>
              <a:rPr lang="en-US" sz="1200" u="sng" kern="1200" dirty="0" err="1" smtClean="0">
                <a:solidFill>
                  <a:schemeClr val="tx1"/>
                </a:solidFill>
                <a:latin typeface="+mn-lt"/>
                <a:ea typeface="+mn-ea"/>
                <a:cs typeface="+mn-cs"/>
              </a:rPr>
              <a:t>overfitting</a:t>
            </a:r>
            <a:r>
              <a:rPr lang="en-US" sz="1200" u="sng" kern="1200" dirty="0" smtClean="0">
                <a:solidFill>
                  <a:schemeClr val="tx1"/>
                </a:solidFill>
                <a:latin typeface="+mn-lt"/>
                <a:ea typeface="+mn-ea"/>
                <a:cs typeface="+mn-cs"/>
              </a:rPr>
              <a:t> the small number of cases—a standard concern in data analysis.</a:t>
            </a:r>
            <a:r>
              <a:rPr lang="en-US" sz="1200" u="sng" kern="1200" baseline="0" dirty="0" smtClean="0">
                <a:solidFill>
                  <a:schemeClr val="tx1"/>
                </a:solidFill>
                <a:latin typeface="+mn-lt"/>
                <a:ea typeface="+mn-ea"/>
                <a:cs typeface="+mn-cs"/>
              </a:rPr>
              <a:t> </a:t>
            </a:r>
            <a:r>
              <a:rPr lang="en-US" dirty="0" smtClean="0"/>
              <a:t>GFT completely missed the </a:t>
            </a:r>
            <a:r>
              <a:rPr lang="en-US" dirty="0" err="1" smtClean="0"/>
              <a:t>nonseasonal</a:t>
            </a:r>
            <a:r>
              <a:rPr lang="en-US" dirty="0" smtClean="0"/>
              <a:t> 2009 influenza A–H1N1 pandemic </a:t>
            </a:r>
          </a:p>
          <a:p>
            <a:r>
              <a:rPr lang="en-US" dirty="0" smtClean="0"/>
              <a:t>“Part flu detector, Part winter detector“.</a:t>
            </a:r>
            <a:r>
              <a:rPr lang="en-US" baseline="0" dirty="0" smtClean="0"/>
              <a:t> </a:t>
            </a:r>
            <a:r>
              <a:rPr lang="en-US" dirty="0" smtClean="0"/>
              <a:t>Algorithm updated in 2009 and minor tweaks again in 2013</a:t>
            </a:r>
          </a:p>
          <a:p>
            <a:endParaRPr lang="en-US" dirty="0"/>
          </a:p>
        </p:txBody>
      </p:sp>
      <p:sp>
        <p:nvSpPr>
          <p:cNvPr id="4" name="Slide Number Placeholder 3"/>
          <p:cNvSpPr>
            <a:spLocks noGrp="1"/>
          </p:cNvSpPr>
          <p:nvPr>
            <p:ph type="sldNum" sz="quarter" idx="10"/>
          </p:nvPr>
        </p:nvSpPr>
        <p:spPr/>
        <p:txBody>
          <a:bodyPr/>
          <a:lstStyle/>
          <a:p>
            <a:fld id="{D67B4563-A424-3F42-B8C4-B4093E238FFD}" type="slidenum">
              <a:rPr lang="en-US" smtClean="0"/>
              <a:t>30</a:t>
            </a:fld>
            <a:endParaRPr lang="en-US"/>
          </a:p>
        </p:txBody>
      </p:sp>
    </p:spTree>
    <p:extLst>
      <p:ext uri="{BB962C8B-B14F-4D97-AF65-F5344CB8AC3E}">
        <p14:creationId xmlns:p14="http://schemas.microsoft.com/office/powerpoint/2010/main" val="2161665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Notes: GFT overestimated the prevalence of flu in the 2012–2013 season and overshot the actual level in 2011–2012 by more than 50%. From 21 August 2011 to 1 September 2013, GFT reported overly high flu prevalence 100 out of 108 weeks. (</a:t>
            </a:r>
            <a:r>
              <a:rPr lang="en-US" sz="1200" b="1" kern="1200" dirty="0" smtClean="0">
                <a:solidFill>
                  <a:schemeClr val="tx1"/>
                </a:solidFill>
                <a:latin typeface="+mn-lt"/>
                <a:ea typeface="+mn-ea"/>
                <a:cs typeface="+mn-cs"/>
              </a:rPr>
              <a:t>Top</a:t>
            </a:r>
            <a:r>
              <a:rPr lang="en-US" sz="1200" b="0" kern="1200" dirty="0" smtClean="0">
                <a:solidFill>
                  <a:schemeClr val="tx1"/>
                </a:solidFill>
                <a:latin typeface="+mn-lt"/>
                <a:ea typeface="+mn-ea"/>
                <a:cs typeface="+mn-cs"/>
              </a:rPr>
              <a:t>) Estimates of doctor visits for ILI. “Lagged CDC” incorporates 52-week seasonality variables with lagged CDC data. “Google Flu + CDC” combines GFT, lagged CDC estimates, lagged error of GFT estimates, and 52-week seasonality variables. (</a:t>
            </a:r>
            <a:r>
              <a:rPr lang="en-US" sz="1200" b="1" kern="1200" dirty="0" smtClean="0">
                <a:solidFill>
                  <a:schemeClr val="tx1"/>
                </a:solidFill>
                <a:latin typeface="+mn-lt"/>
                <a:ea typeface="+mn-ea"/>
                <a:cs typeface="+mn-cs"/>
              </a:rPr>
              <a:t>Bottom</a:t>
            </a:r>
            <a:r>
              <a:rPr lang="en-US" sz="1200" b="0" kern="1200" dirty="0" smtClean="0">
                <a:solidFill>
                  <a:schemeClr val="tx1"/>
                </a:solidFill>
                <a:latin typeface="+mn-lt"/>
                <a:ea typeface="+mn-ea"/>
                <a:cs typeface="+mn-cs"/>
              </a:rPr>
              <a:t>) Error [as a percentage {[Non-CDC </a:t>
            </a:r>
            <a:r>
              <a:rPr lang="en-US" sz="1200" b="0" kern="1200" dirty="0" err="1" smtClean="0">
                <a:solidFill>
                  <a:schemeClr val="tx1"/>
                </a:solidFill>
                <a:latin typeface="+mn-lt"/>
                <a:ea typeface="+mn-ea"/>
                <a:cs typeface="+mn-cs"/>
              </a:rPr>
              <a:t>estmate</a:t>
            </a:r>
            <a:r>
              <a:rPr lang="en-US" sz="1200" b="0" kern="1200" dirty="0" smtClean="0">
                <a:solidFill>
                  <a:schemeClr val="tx1"/>
                </a:solidFill>
                <a:latin typeface="+mn-lt"/>
                <a:ea typeface="+mn-ea"/>
                <a:cs typeface="+mn-cs"/>
              </a:rPr>
              <a:t>)−(CDC estimate)]/(CDC) estimate)}. Both alternative models have much less error than GFT alone. Mean absolute error (MAE) during the out-of-sample period is 0.486 for GFT, 0.311 for lagged CDC, and 0.232 for combined GFT and CDC. All of these differences are statistically significant at P &lt; 0.05. See SM.</a:t>
            </a:r>
            <a:endParaRPr lang="en-US" dirty="0"/>
          </a:p>
        </p:txBody>
      </p:sp>
      <p:sp>
        <p:nvSpPr>
          <p:cNvPr id="4" name="Slide Number Placeholder 3"/>
          <p:cNvSpPr>
            <a:spLocks noGrp="1"/>
          </p:cNvSpPr>
          <p:nvPr>
            <p:ph type="sldNum" sz="quarter" idx="10"/>
          </p:nvPr>
        </p:nvSpPr>
        <p:spPr/>
        <p:txBody>
          <a:bodyPr/>
          <a:lstStyle/>
          <a:p>
            <a:fld id="{D67B4563-A424-3F42-B8C4-B4093E238FFD}" type="slidenum">
              <a:rPr lang="en-US" smtClean="0"/>
              <a:t>31</a:t>
            </a:fld>
            <a:endParaRPr lang="en-US"/>
          </a:p>
        </p:txBody>
      </p:sp>
    </p:spTree>
    <p:extLst>
      <p:ext uri="{BB962C8B-B14F-4D97-AF65-F5344CB8AC3E}">
        <p14:creationId xmlns:p14="http://schemas.microsoft.com/office/powerpoint/2010/main" val="3043469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7B4563-A424-3F42-B8C4-B4093E238FFD}" type="slidenum">
              <a:rPr lang="en-US" smtClean="0"/>
              <a:t>32</a:t>
            </a:fld>
            <a:endParaRPr lang="en-US"/>
          </a:p>
        </p:txBody>
      </p:sp>
    </p:spTree>
    <p:extLst>
      <p:ext uri="{BB962C8B-B14F-4D97-AF65-F5344CB8AC3E}">
        <p14:creationId xmlns:p14="http://schemas.microsoft.com/office/powerpoint/2010/main" val="523673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084632-0D00-044D-860F-3BB105DA97BE}" type="slidenum">
              <a:rPr lang="en-US" smtClean="0"/>
              <a:t>3</a:t>
            </a:fld>
            <a:endParaRPr lang="en-US"/>
          </a:p>
        </p:txBody>
      </p:sp>
    </p:spTree>
    <p:extLst>
      <p:ext uri="{BB962C8B-B14F-4D97-AF65-F5344CB8AC3E}">
        <p14:creationId xmlns:p14="http://schemas.microsoft.com/office/powerpoint/2010/main" val="1788774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A829E4-7B8F-48ED-BCF8-1C0A3C644052}" type="slidenum">
              <a:rPr lang="en-JM" smtClean="0"/>
              <a:t>5</a:t>
            </a:fld>
            <a:endParaRPr lang="en-JM"/>
          </a:p>
        </p:txBody>
      </p:sp>
    </p:spTree>
    <p:extLst>
      <p:ext uri="{BB962C8B-B14F-4D97-AF65-F5344CB8AC3E}">
        <p14:creationId xmlns:p14="http://schemas.microsoft.com/office/powerpoint/2010/main" val="1798377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084632-0D00-044D-860F-3BB105DA97BE}" type="slidenum">
              <a:rPr lang="en-US" smtClean="0"/>
              <a:t>6</a:t>
            </a:fld>
            <a:endParaRPr lang="en-US"/>
          </a:p>
        </p:txBody>
      </p:sp>
    </p:spTree>
    <p:extLst>
      <p:ext uri="{BB962C8B-B14F-4D97-AF65-F5344CB8AC3E}">
        <p14:creationId xmlns:p14="http://schemas.microsoft.com/office/powerpoint/2010/main" val="2377297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084632-0D00-044D-860F-3BB105DA97BE}" type="slidenum">
              <a:rPr lang="en-US" smtClean="0"/>
              <a:t>7</a:t>
            </a:fld>
            <a:endParaRPr lang="en-US"/>
          </a:p>
        </p:txBody>
      </p:sp>
    </p:spTree>
    <p:extLst>
      <p:ext uri="{BB962C8B-B14F-4D97-AF65-F5344CB8AC3E}">
        <p14:creationId xmlns:p14="http://schemas.microsoft.com/office/powerpoint/2010/main" val="2377297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5" tIns="45718" rIns="91435" bIns="45718" anchor="b"/>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defTabSz="914350"/>
            <a:fld id="{5543E334-D920-5949-895A-283E59111B73}" type="slidenum">
              <a:rPr lang="en-US" sz="1200">
                <a:latin typeface="Calibri" charset="0"/>
              </a:rPr>
              <a:pPr algn="r" defTabSz="914350"/>
              <a:t>18</a:t>
            </a:fld>
            <a:endParaRPr lang="en-US" sz="1200">
              <a:latin typeface="Calibri" charset="0"/>
            </a:endParaRPr>
          </a:p>
        </p:txBody>
      </p:sp>
      <p:sp>
        <p:nvSpPr>
          <p:cNvPr id="18434"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18435" name="Rectangle 3"/>
          <p:cNvSpPr>
            <a:spLocks noGrp="1" noChangeArrowheads="1"/>
          </p:cNvSpPr>
          <p:nvPr>
            <p:ph type="body" idx="1"/>
          </p:nvPr>
        </p:nvSpPr>
        <p:spPr bwMode="auto">
          <a:xfrm>
            <a:off x="914400" y="4343400"/>
            <a:ext cx="5029200" cy="41148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pPr defTabSz="914350">
              <a:spcBef>
                <a:spcPct val="0"/>
              </a:spcBef>
            </a:pPr>
            <a:r>
              <a:rPr lang="en-US" dirty="0">
                <a:latin typeface="Calibri" charset="0"/>
                <a:ea typeface="ＭＳ Ｐゴシック" charset="0"/>
                <a:cs typeface="ＭＳ Ｐゴシック" charset="0"/>
              </a:rPr>
              <a:t>In 1918 and 1919, the Spanish influenza outbreak sickened one of every four Americans and caused more than 500,000 deaths in this country alone and more than 40 million worldwide.</a:t>
            </a:r>
          </a:p>
          <a:p>
            <a:pPr defTabSz="914350">
              <a:spcBef>
                <a:spcPct val="0"/>
              </a:spcBef>
            </a:pPr>
            <a:r>
              <a:rPr lang="it-IT" dirty="0" smtClean="0">
                <a:latin typeface="Calibri" charset="0"/>
                <a:ea typeface="ＭＳ Ｐゴシック" charset="0"/>
                <a:cs typeface="ＭＳ Ｐゴシック" charset="0"/>
              </a:rPr>
              <a:t>Image: Emergency </a:t>
            </a:r>
            <a:r>
              <a:rPr lang="it-IT" dirty="0">
                <a:latin typeface="Calibri" charset="0"/>
                <a:ea typeface="ＭＳ Ｐゴシック" charset="0"/>
                <a:cs typeface="ＭＳ Ｐゴシック" charset="0"/>
              </a:rPr>
              <a:t>hospital </a:t>
            </a:r>
            <a:r>
              <a:rPr lang="it-IT" dirty="0" err="1">
                <a:latin typeface="Calibri" charset="0"/>
                <a:ea typeface="ＭＳ Ｐゴシック" charset="0"/>
                <a:cs typeface="ＭＳ Ｐゴシック" charset="0"/>
              </a:rPr>
              <a:t>during</a:t>
            </a:r>
            <a:r>
              <a:rPr lang="it-IT" dirty="0">
                <a:latin typeface="Calibri" charset="0"/>
                <a:ea typeface="ＭＳ Ｐゴシック" charset="0"/>
                <a:cs typeface="ＭＳ Ｐゴシック" charset="0"/>
              </a:rPr>
              <a:t> influenza </a:t>
            </a:r>
            <a:r>
              <a:rPr lang="it-IT" dirty="0" err="1">
                <a:latin typeface="Calibri" charset="0"/>
                <a:ea typeface="ＭＳ Ｐゴシック" charset="0"/>
                <a:cs typeface="ＭＳ Ｐゴシック" charset="0"/>
              </a:rPr>
              <a:t>epidemic</a:t>
            </a:r>
            <a:r>
              <a:rPr lang="it-IT" dirty="0">
                <a:latin typeface="Calibri" charset="0"/>
                <a:ea typeface="ＭＳ Ｐゴシック" charset="0"/>
                <a:cs typeface="ＭＳ Ｐゴシック" charset="0"/>
              </a:rPr>
              <a:t>, Camp </a:t>
            </a:r>
            <a:r>
              <a:rPr lang="it-IT" dirty="0" err="1">
                <a:latin typeface="Calibri" charset="0"/>
                <a:ea typeface="ＭＳ Ｐゴシック" charset="0"/>
                <a:cs typeface="ＭＳ Ｐゴシック" charset="0"/>
              </a:rPr>
              <a:t>Funston</a:t>
            </a:r>
            <a:r>
              <a:rPr lang="it-IT" dirty="0">
                <a:latin typeface="Calibri" charset="0"/>
                <a:ea typeface="ＭＳ Ｐゴシック" charset="0"/>
                <a:cs typeface="ＭＳ Ｐゴシック" charset="0"/>
              </a:rPr>
              <a:t>, </a:t>
            </a:r>
            <a:r>
              <a:rPr lang="it-IT" dirty="0" smtClean="0">
                <a:latin typeface="Calibri" charset="0"/>
                <a:ea typeface="ＭＳ Ｐゴシック" charset="0"/>
                <a:cs typeface="ＭＳ Ｐゴシック" charset="0"/>
              </a:rPr>
              <a:t>Kansas</a:t>
            </a:r>
          </a:p>
          <a:p>
            <a:pPr defTabSz="914350">
              <a:spcBef>
                <a:spcPct val="0"/>
              </a:spcBef>
            </a:pPr>
            <a:endParaRPr lang="it-IT" dirty="0" smtClean="0">
              <a:latin typeface="Calibri" charset="0"/>
              <a:ea typeface="ＭＳ Ｐゴシック" charset="0"/>
              <a:cs typeface="ＭＳ Ｐゴシック" charset="0"/>
            </a:endParaRPr>
          </a:p>
        </p:txBody>
      </p:sp>
    </p:spTree>
    <p:extLst>
      <p:ext uri="{BB962C8B-B14F-4D97-AF65-F5344CB8AC3E}">
        <p14:creationId xmlns:p14="http://schemas.microsoft.com/office/powerpoint/2010/main" val="3783985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nine US surveillance regions with reported average % of all outpatient visits to sentinel providers that were ILI-related on a weekly basis</a:t>
            </a:r>
          </a:p>
          <a:p>
            <a:endParaRPr lang="en-US" dirty="0"/>
          </a:p>
        </p:txBody>
      </p:sp>
      <p:sp>
        <p:nvSpPr>
          <p:cNvPr id="4" name="Slide Number Placeholder 3"/>
          <p:cNvSpPr>
            <a:spLocks noGrp="1"/>
          </p:cNvSpPr>
          <p:nvPr>
            <p:ph type="sldNum" sz="quarter" idx="10"/>
          </p:nvPr>
        </p:nvSpPr>
        <p:spPr/>
        <p:txBody>
          <a:bodyPr/>
          <a:lstStyle/>
          <a:p>
            <a:fld id="{FEA829E4-7B8F-48ED-BCF8-1C0A3C644052}" type="slidenum">
              <a:rPr lang="en-JM" smtClean="0"/>
              <a:t>24</a:t>
            </a:fld>
            <a:endParaRPr lang="en-JM"/>
          </a:p>
        </p:txBody>
      </p:sp>
    </p:spTree>
    <p:extLst>
      <p:ext uri="{BB962C8B-B14F-4D97-AF65-F5344CB8AC3E}">
        <p14:creationId xmlns:p14="http://schemas.microsoft.com/office/powerpoint/2010/main" val="2954685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Notes: Estimates the probability that a random physician visit in a particular region is related to an ILI; this is equivalent to the percentage of ILI-related physician visits.</a:t>
            </a:r>
            <a:r>
              <a:rPr lang="en-US" baseline="0" dirty="0" smtClean="0"/>
              <a:t> </a:t>
            </a:r>
            <a:r>
              <a:rPr lang="en-US" dirty="0" smtClean="0"/>
              <a:t>A single explanatory variable was used: the probability that a random search query submitted from the same region is ILI-related (**Automated approach**)</a:t>
            </a:r>
            <a:r>
              <a:rPr lang="en-US" baseline="0" dirty="0" smtClean="0"/>
              <a:t> </a:t>
            </a:r>
            <a:r>
              <a:rPr lang="en-US" dirty="0" smtClean="0"/>
              <a:t>Fit a linear model using the log-odds of an ILI physician visit and the log-odds of an ILI-related search query</a:t>
            </a:r>
            <a:r>
              <a:rPr lang="en-US" baseline="0" dirty="0" smtClean="0"/>
              <a:t> </a:t>
            </a:r>
            <a:r>
              <a:rPr lang="en-US" dirty="0" smtClean="0"/>
              <a:t>sorted by mean </a:t>
            </a:r>
            <a:r>
              <a:rPr lang="en-US" i="1" dirty="0" smtClean="0"/>
              <a:t>Z</a:t>
            </a:r>
            <a:r>
              <a:rPr lang="en-US" dirty="0" smtClean="0"/>
              <a:t>-transformed correlation across the nine region.</a:t>
            </a:r>
            <a:r>
              <a:rPr lang="en-US" baseline="0" dirty="0" smtClean="0"/>
              <a:t> </a:t>
            </a:r>
            <a:r>
              <a:rPr lang="en-US" dirty="0" smtClean="0"/>
              <a:t> To decide which queries would be included in the ILI-related query fraction, </a:t>
            </a:r>
            <a:r>
              <a:rPr lang="en-US" i="1" dirty="0" smtClean="0"/>
              <a:t>Q</a:t>
            </a:r>
            <a:r>
              <a:rPr lang="en-US" dirty="0" smtClean="0"/>
              <a:t>(</a:t>
            </a:r>
            <a:r>
              <a:rPr lang="en-US" i="1" dirty="0" smtClean="0"/>
              <a:t>t</a:t>
            </a:r>
            <a:r>
              <a:rPr lang="en-US" dirty="0" smtClean="0"/>
              <a:t>), considered different sets of </a:t>
            </a:r>
            <a:r>
              <a:rPr lang="en-US" i="1" dirty="0" smtClean="0"/>
              <a:t>n</a:t>
            </a:r>
            <a:r>
              <a:rPr lang="en-US" dirty="0" smtClean="0"/>
              <a:t> top-scoring queries.</a:t>
            </a:r>
            <a:r>
              <a:rPr lang="en-US" baseline="0" dirty="0" smtClean="0"/>
              <a:t> </a:t>
            </a:r>
            <a:r>
              <a:rPr lang="en-US" dirty="0" smtClean="0"/>
              <a:t>Measured the performance of these models based on the sum of the queries in each set, and picked </a:t>
            </a:r>
            <a:r>
              <a:rPr lang="en-US" i="1" dirty="0" smtClean="0"/>
              <a:t>n</a:t>
            </a:r>
            <a:r>
              <a:rPr lang="en-US" dirty="0" smtClean="0"/>
              <a:t> such that we obtained the best fit against out-of-sample ILI data across the nine regions </a:t>
            </a:r>
          </a:p>
          <a:p>
            <a:endParaRPr lang="en-US" dirty="0"/>
          </a:p>
        </p:txBody>
      </p:sp>
      <p:sp>
        <p:nvSpPr>
          <p:cNvPr id="4" name="Slide Number Placeholder 3"/>
          <p:cNvSpPr>
            <a:spLocks noGrp="1"/>
          </p:cNvSpPr>
          <p:nvPr>
            <p:ph type="sldNum" sz="quarter" idx="10"/>
          </p:nvPr>
        </p:nvSpPr>
        <p:spPr/>
        <p:txBody>
          <a:bodyPr/>
          <a:lstStyle/>
          <a:p>
            <a:fld id="{FEA829E4-7B8F-48ED-BCF8-1C0A3C644052}" type="slidenum">
              <a:rPr lang="en-JM" smtClean="0"/>
              <a:t>26</a:t>
            </a:fld>
            <a:endParaRPr lang="en-JM"/>
          </a:p>
        </p:txBody>
      </p:sp>
    </p:spTree>
    <p:extLst>
      <p:ext uri="{BB962C8B-B14F-4D97-AF65-F5344CB8AC3E}">
        <p14:creationId xmlns:p14="http://schemas.microsoft.com/office/powerpoint/2010/main" val="83112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Notes: Maximal performance at estimating out-of-sample points during cross-validation was obtained by summing the top 45 search queries. A steep drop in model performance occurs after adding query 81, which is '</a:t>
            </a:r>
            <a:r>
              <a:rPr lang="en-US" sz="1200" kern="1200" dirty="0" err="1" smtClean="0">
                <a:solidFill>
                  <a:schemeClr val="tx1"/>
                </a:solidFill>
                <a:latin typeface="+mn-lt"/>
                <a:ea typeface="+mn-ea"/>
                <a:cs typeface="+mn-cs"/>
              </a:rPr>
              <a:t>oscar</a:t>
            </a:r>
            <a:r>
              <a:rPr lang="en-US" sz="1200" kern="1200" dirty="0" smtClean="0">
                <a:solidFill>
                  <a:schemeClr val="tx1"/>
                </a:solidFill>
                <a:latin typeface="+mn-lt"/>
                <a:ea typeface="+mn-ea"/>
                <a:cs typeface="+mn-cs"/>
              </a:rPr>
              <a:t> nominations'.</a:t>
            </a:r>
          </a:p>
          <a:p>
            <a:r>
              <a:rPr lang="en-GB" dirty="0" smtClean="0"/>
              <a:t>An evaluation of how many top-scoring</a:t>
            </a:r>
            <a:r>
              <a:rPr lang="en-GB" baseline="0" dirty="0" smtClean="0"/>
              <a:t> </a:t>
            </a:r>
            <a:r>
              <a:rPr lang="en-GB" dirty="0" smtClean="0"/>
              <a:t>queries to include in the ILI-related query fraction.</a:t>
            </a: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67B4563-A424-3F42-B8C4-B4093E238FFD}" type="slidenum">
              <a:rPr lang="en-US" smtClean="0"/>
              <a:t>27</a:t>
            </a:fld>
            <a:endParaRPr lang="en-US"/>
          </a:p>
        </p:txBody>
      </p:sp>
    </p:spTree>
    <p:extLst>
      <p:ext uri="{BB962C8B-B14F-4D97-AF65-F5344CB8AC3E}">
        <p14:creationId xmlns:p14="http://schemas.microsoft.com/office/powerpoint/2010/main" val="17245189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userDrawn="1"/>
        </p:nvSpPr>
        <p:spPr>
          <a:xfrm>
            <a:off x="-8906" y="0"/>
            <a:ext cx="9152906"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dirty="0">
              <a:solidFill>
                <a:srgbClr val="F34F57"/>
              </a:solidFill>
            </a:endParaRPr>
          </a:p>
        </p:txBody>
      </p:sp>
      <p:sp>
        <p:nvSpPr>
          <p:cNvPr id="2" name="Title 1"/>
          <p:cNvSpPr>
            <a:spLocks noGrp="1"/>
          </p:cNvSpPr>
          <p:nvPr>
            <p:ph type="ctrTitle"/>
          </p:nvPr>
        </p:nvSpPr>
        <p:spPr>
          <a:xfrm>
            <a:off x="685800" y="1498601"/>
            <a:ext cx="7772400" cy="1470025"/>
          </a:xfrm>
        </p:spPr>
        <p:txBody>
          <a:bodyPr/>
          <a:lstStyle/>
          <a:p>
            <a:r>
              <a:rPr lang="en-US" smtClean="0"/>
              <a:t>Click to edit Master title style</a:t>
            </a:r>
            <a:endParaRPr lang="en-JM"/>
          </a:p>
        </p:txBody>
      </p:sp>
      <p:sp>
        <p:nvSpPr>
          <p:cNvPr id="3" name="Subtitle 2"/>
          <p:cNvSpPr>
            <a:spLocks noGrp="1"/>
          </p:cNvSpPr>
          <p:nvPr>
            <p:ph type="subTitle" idx="1"/>
          </p:nvPr>
        </p:nvSpPr>
        <p:spPr>
          <a:xfrm>
            <a:off x="1371600" y="3254376"/>
            <a:ext cx="6400800" cy="885825"/>
          </a:xfrm>
        </p:spPr>
        <p:txBody>
          <a:bodyPr/>
          <a:lstStyle>
            <a:lvl1pPr marL="0" indent="0" algn="ctr">
              <a:buNone/>
              <a:defRPr>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JM"/>
          </a:p>
        </p:txBody>
      </p:sp>
      <p:sp>
        <p:nvSpPr>
          <p:cNvPr id="4" name="Date Placeholder 3"/>
          <p:cNvSpPr>
            <a:spLocks noGrp="1"/>
          </p:cNvSpPr>
          <p:nvPr>
            <p:ph type="dt" sz="half" idx="10"/>
          </p:nvPr>
        </p:nvSpPr>
        <p:spPr/>
        <p:txBody>
          <a:bodyPr/>
          <a:lstStyle/>
          <a:p>
            <a:fld id="{C4454D4A-72BC-49F2-AD6B-19DF036FF0CE}" type="datetime1">
              <a:rPr lang="en-JM" smtClean="0"/>
              <a:t>13/01/2016</a:t>
            </a:fld>
            <a:endParaRPr lang="en-JM"/>
          </a:p>
        </p:txBody>
      </p:sp>
      <p:sp>
        <p:nvSpPr>
          <p:cNvPr id="5" name="Footer Placeholder 4"/>
          <p:cNvSpPr>
            <a:spLocks noGrp="1"/>
          </p:cNvSpPr>
          <p:nvPr>
            <p:ph type="ftr" sz="quarter" idx="11"/>
          </p:nvPr>
        </p:nvSpPr>
        <p:spPr>
          <a:xfrm>
            <a:off x="3124200" y="6332538"/>
            <a:ext cx="2895600" cy="365125"/>
          </a:xfrm>
          <a:prstGeom prst="rect">
            <a:avLst/>
          </a:prstGeom>
        </p:spPr>
        <p:txBody>
          <a:bodyPr/>
          <a:lstStyle/>
          <a:p>
            <a:r>
              <a:rPr lang="en-JM" smtClean="0"/>
              <a:t>WWW.DESIGNERSPARADISE.COM</a:t>
            </a:r>
            <a:endParaRPr lang="en-JM"/>
          </a:p>
        </p:txBody>
      </p:sp>
      <p:sp>
        <p:nvSpPr>
          <p:cNvPr id="6" name="Slide Number Placeholder 5"/>
          <p:cNvSpPr>
            <a:spLocks noGrp="1"/>
          </p:cNvSpPr>
          <p:nvPr>
            <p:ph type="sldNum" sz="quarter" idx="12"/>
          </p:nvPr>
        </p:nvSpPr>
        <p:spPr/>
        <p:txBody>
          <a:bodyPr/>
          <a:lstStyle/>
          <a:p>
            <a:fld id="{857B18ED-D931-45F4-8873-1BEDAB4DC03E}" type="slidenum">
              <a:rPr lang="en-JM" smtClean="0"/>
              <a:t>‹#›</a:t>
            </a:fld>
            <a:endParaRPr lang="en-JM"/>
          </a:p>
        </p:txBody>
      </p:sp>
      <p:pic>
        <p:nvPicPr>
          <p:cNvPr id="9" name="Picture 8" descr="modernab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156200"/>
            <a:ext cx="9144000" cy="1701800"/>
          </a:xfrm>
          <a:prstGeom prst="rect">
            <a:avLst/>
          </a:prstGeom>
        </p:spPr>
      </p:pic>
    </p:spTree>
    <p:extLst>
      <p:ext uri="{BB962C8B-B14F-4D97-AF65-F5344CB8AC3E}">
        <p14:creationId xmlns:p14="http://schemas.microsoft.com/office/powerpoint/2010/main" val="63253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2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JM"/>
          </a:p>
        </p:txBody>
      </p:sp>
      <p:sp>
        <p:nvSpPr>
          <p:cNvPr id="4" name="Date Placeholder 3"/>
          <p:cNvSpPr>
            <a:spLocks noGrp="1"/>
          </p:cNvSpPr>
          <p:nvPr>
            <p:ph type="dt" sz="half" idx="10"/>
          </p:nvPr>
        </p:nvSpPr>
        <p:spPr/>
        <p:txBody>
          <a:bodyPr/>
          <a:lstStyle/>
          <a:p>
            <a:fld id="{39352BB9-2E4D-4A8F-A30F-869DCD394CE6}" type="datetime1">
              <a:rPr lang="en-JM" smtClean="0"/>
              <a:t>13/01/2016</a:t>
            </a:fld>
            <a:endParaRPr lang="en-JM"/>
          </a:p>
        </p:txBody>
      </p:sp>
      <p:sp>
        <p:nvSpPr>
          <p:cNvPr id="6" name="Slide Number Placeholder 5"/>
          <p:cNvSpPr>
            <a:spLocks noGrp="1"/>
          </p:cNvSpPr>
          <p:nvPr>
            <p:ph type="sldNum" sz="quarter" idx="12"/>
          </p:nvPr>
        </p:nvSpPr>
        <p:spPr/>
        <p:txBody>
          <a:bodyPr/>
          <a:lstStyle/>
          <a:p>
            <a:fld id="{857B18ED-D931-45F4-8873-1BEDAB4DC03E}" type="slidenum">
              <a:rPr lang="en-JM" smtClean="0"/>
              <a:t>‹#›</a:t>
            </a:fld>
            <a:endParaRPr lang="en-JM"/>
          </a:p>
        </p:txBody>
      </p:sp>
    </p:spTree>
    <p:extLst>
      <p:ext uri="{BB962C8B-B14F-4D97-AF65-F5344CB8AC3E}">
        <p14:creationId xmlns:p14="http://schemas.microsoft.com/office/powerpoint/2010/main" val="1188825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JM"/>
          </a:p>
        </p:txBody>
      </p:sp>
      <p:sp>
        <p:nvSpPr>
          <p:cNvPr id="4" name="Date Placeholder 3"/>
          <p:cNvSpPr>
            <a:spLocks noGrp="1"/>
          </p:cNvSpPr>
          <p:nvPr>
            <p:ph type="dt" sz="half" idx="10"/>
          </p:nvPr>
        </p:nvSpPr>
        <p:spPr/>
        <p:txBody>
          <a:bodyPr/>
          <a:lstStyle/>
          <a:p>
            <a:fld id="{39352BB9-2E4D-4A8F-A30F-869DCD394CE6}" type="datetime1">
              <a:rPr lang="en-JM" smtClean="0"/>
              <a:t>13/01/2016</a:t>
            </a:fld>
            <a:endParaRPr lang="en-JM"/>
          </a:p>
        </p:txBody>
      </p:sp>
      <p:sp>
        <p:nvSpPr>
          <p:cNvPr id="6" name="Slide Number Placeholder 5"/>
          <p:cNvSpPr>
            <a:spLocks noGrp="1"/>
          </p:cNvSpPr>
          <p:nvPr>
            <p:ph type="sldNum" sz="quarter" idx="12"/>
          </p:nvPr>
        </p:nvSpPr>
        <p:spPr/>
        <p:txBody>
          <a:bodyPr/>
          <a:lstStyle/>
          <a:p>
            <a:fld id="{857B18ED-D931-45F4-8873-1BEDAB4DC03E}" type="slidenum">
              <a:rPr lang="en-JM" smtClean="0"/>
              <a:t>‹#›</a:t>
            </a:fld>
            <a:endParaRPr lang="en-JM"/>
          </a:p>
        </p:txBody>
      </p:sp>
      <p:sp>
        <p:nvSpPr>
          <p:cNvPr id="8" name="Text Placeholder 2"/>
          <p:cNvSpPr>
            <a:spLocks noGrp="1"/>
          </p:cNvSpPr>
          <p:nvPr>
            <p:ph type="body" sz="quarter" idx="33"/>
          </p:nvPr>
        </p:nvSpPr>
        <p:spPr>
          <a:xfrm>
            <a:off x="685799" y="1945640"/>
            <a:ext cx="2191265" cy="365760"/>
          </a:xfrm>
        </p:spPr>
        <p:txBody>
          <a:bodyPr>
            <a:noAutofit/>
          </a:bodyPr>
          <a:lstStyle>
            <a:lvl1pPr marL="0" indent="0">
              <a:buNone/>
              <a:defRPr sz="1400">
                <a:solidFill>
                  <a:schemeClr val="tx1">
                    <a:lumMod val="85000"/>
                    <a:lumOff val="15000"/>
                  </a:schemeClr>
                </a:solidFill>
                <a:latin typeface="+mj-lt"/>
              </a:defRPr>
            </a:lvl1pPr>
          </a:lstStyle>
          <a:p>
            <a:pPr lvl="0"/>
            <a:endParaRPr lang="en-JM" dirty="0"/>
          </a:p>
        </p:txBody>
      </p:sp>
      <p:sp>
        <p:nvSpPr>
          <p:cNvPr id="9" name="Text Placeholder 14"/>
          <p:cNvSpPr>
            <a:spLocks noGrp="1"/>
          </p:cNvSpPr>
          <p:nvPr>
            <p:ph type="body" sz="quarter" idx="34"/>
          </p:nvPr>
        </p:nvSpPr>
        <p:spPr>
          <a:xfrm>
            <a:off x="685800" y="2209800"/>
            <a:ext cx="2895600" cy="812800"/>
          </a:xfrm>
        </p:spPr>
        <p:txBody>
          <a:bodyPr>
            <a:normAutofit/>
          </a:bodyPr>
          <a:lstStyle>
            <a:lvl1pPr marL="0" indent="0">
              <a:buFontTx/>
              <a:buNone/>
              <a:defRPr sz="1300">
                <a:solidFill>
                  <a:schemeClr val="tx1">
                    <a:lumMod val="85000"/>
                    <a:lumOff val="1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0" name="Text Placeholder 2"/>
          <p:cNvSpPr>
            <a:spLocks noGrp="1"/>
          </p:cNvSpPr>
          <p:nvPr>
            <p:ph type="body" sz="quarter" idx="35"/>
          </p:nvPr>
        </p:nvSpPr>
        <p:spPr>
          <a:xfrm>
            <a:off x="685799" y="3368040"/>
            <a:ext cx="2191265" cy="365760"/>
          </a:xfrm>
        </p:spPr>
        <p:txBody>
          <a:bodyPr>
            <a:noAutofit/>
          </a:bodyPr>
          <a:lstStyle>
            <a:lvl1pPr marL="0" indent="0">
              <a:buNone/>
              <a:defRPr sz="1400">
                <a:solidFill>
                  <a:schemeClr val="tx1">
                    <a:lumMod val="85000"/>
                    <a:lumOff val="15000"/>
                  </a:schemeClr>
                </a:solidFill>
                <a:latin typeface="+mj-lt"/>
              </a:defRPr>
            </a:lvl1pPr>
          </a:lstStyle>
          <a:p>
            <a:pPr lvl="0"/>
            <a:endParaRPr lang="en-JM" dirty="0"/>
          </a:p>
        </p:txBody>
      </p:sp>
      <p:sp>
        <p:nvSpPr>
          <p:cNvPr id="11" name="Text Placeholder 14"/>
          <p:cNvSpPr>
            <a:spLocks noGrp="1"/>
          </p:cNvSpPr>
          <p:nvPr>
            <p:ph type="body" sz="quarter" idx="36"/>
          </p:nvPr>
        </p:nvSpPr>
        <p:spPr>
          <a:xfrm>
            <a:off x="685800" y="3632200"/>
            <a:ext cx="2895600" cy="812800"/>
          </a:xfrm>
        </p:spPr>
        <p:txBody>
          <a:bodyPr>
            <a:normAutofit/>
          </a:bodyPr>
          <a:lstStyle>
            <a:lvl1pPr marL="0" indent="0">
              <a:buFontTx/>
              <a:buNone/>
              <a:defRPr sz="1300">
                <a:solidFill>
                  <a:schemeClr val="tx1">
                    <a:lumMod val="85000"/>
                    <a:lumOff val="1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2" name="Text Placeholder 2"/>
          <p:cNvSpPr>
            <a:spLocks noGrp="1"/>
          </p:cNvSpPr>
          <p:nvPr>
            <p:ph type="body" sz="quarter" idx="37"/>
          </p:nvPr>
        </p:nvSpPr>
        <p:spPr>
          <a:xfrm>
            <a:off x="685799" y="4790440"/>
            <a:ext cx="2191265" cy="365760"/>
          </a:xfrm>
        </p:spPr>
        <p:txBody>
          <a:bodyPr>
            <a:noAutofit/>
          </a:bodyPr>
          <a:lstStyle>
            <a:lvl1pPr marL="0" indent="0">
              <a:buNone/>
              <a:defRPr sz="1400">
                <a:solidFill>
                  <a:schemeClr val="tx1">
                    <a:lumMod val="85000"/>
                    <a:lumOff val="15000"/>
                  </a:schemeClr>
                </a:solidFill>
                <a:latin typeface="+mj-lt"/>
              </a:defRPr>
            </a:lvl1pPr>
          </a:lstStyle>
          <a:p>
            <a:pPr lvl="0"/>
            <a:endParaRPr lang="en-JM" dirty="0"/>
          </a:p>
        </p:txBody>
      </p:sp>
      <p:sp>
        <p:nvSpPr>
          <p:cNvPr id="13" name="Text Placeholder 14"/>
          <p:cNvSpPr>
            <a:spLocks noGrp="1"/>
          </p:cNvSpPr>
          <p:nvPr>
            <p:ph type="body" sz="quarter" idx="38"/>
          </p:nvPr>
        </p:nvSpPr>
        <p:spPr>
          <a:xfrm>
            <a:off x="685800" y="5054600"/>
            <a:ext cx="2895600" cy="812800"/>
          </a:xfrm>
        </p:spPr>
        <p:txBody>
          <a:bodyPr>
            <a:normAutofit/>
          </a:bodyPr>
          <a:lstStyle>
            <a:lvl1pPr marL="0" indent="0">
              <a:buFontTx/>
              <a:buNone/>
              <a:defRPr sz="1300">
                <a:solidFill>
                  <a:schemeClr val="tx1">
                    <a:lumMod val="85000"/>
                    <a:lumOff val="1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Tree>
    <p:extLst>
      <p:ext uri="{BB962C8B-B14F-4D97-AF65-F5344CB8AC3E}">
        <p14:creationId xmlns:p14="http://schemas.microsoft.com/office/powerpoint/2010/main" val="14243698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4" name="Date Placeholder 3"/>
          <p:cNvSpPr>
            <a:spLocks noGrp="1"/>
          </p:cNvSpPr>
          <p:nvPr>
            <p:ph type="dt" sz="half" idx="10"/>
          </p:nvPr>
        </p:nvSpPr>
        <p:spPr/>
        <p:txBody>
          <a:bodyPr/>
          <a:lstStyle/>
          <a:p>
            <a:fld id="{39352BB9-2E4D-4A8F-A30F-869DCD394CE6}" type="datetime1">
              <a:rPr lang="en-JM" smtClean="0"/>
              <a:t>13/01/2016</a:t>
            </a:fld>
            <a:endParaRPr lang="en-JM"/>
          </a:p>
        </p:txBody>
      </p:sp>
      <p:sp>
        <p:nvSpPr>
          <p:cNvPr id="6" name="Slide Number Placeholder 5"/>
          <p:cNvSpPr>
            <a:spLocks noGrp="1"/>
          </p:cNvSpPr>
          <p:nvPr>
            <p:ph type="sldNum" sz="quarter" idx="12"/>
          </p:nvPr>
        </p:nvSpPr>
        <p:spPr/>
        <p:txBody>
          <a:bodyPr/>
          <a:lstStyle/>
          <a:p>
            <a:fld id="{857B18ED-D931-45F4-8873-1BEDAB4DC03E}" type="slidenum">
              <a:rPr lang="en-JM" smtClean="0"/>
              <a:t>‹#›</a:t>
            </a:fld>
            <a:endParaRPr lang="en-JM"/>
          </a:p>
        </p:txBody>
      </p:sp>
      <p:cxnSp>
        <p:nvCxnSpPr>
          <p:cNvPr id="11" name="Straight Connector 10"/>
          <p:cNvCxnSpPr/>
          <p:nvPr userDrawn="1"/>
        </p:nvCxnSpPr>
        <p:spPr>
          <a:xfrm>
            <a:off x="6522865" y="3443816"/>
            <a:ext cx="0" cy="12192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Picture Placeholder 16"/>
          <p:cNvSpPr>
            <a:spLocks noGrp="1"/>
          </p:cNvSpPr>
          <p:nvPr>
            <p:ph type="pic" sz="quarter" idx="59"/>
          </p:nvPr>
        </p:nvSpPr>
        <p:spPr>
          <a:xfrm>
            <a:off x="685801" y="2006600"/>
            <a:ext cx="3330575" cy="3266016"/>
          </a:xfrm>
        </p:spPr>
        <p:txBody>
          <a:bodyPr/>
          <a:lstStyle/>
          <a:p>
            <a:endParaRPr lang="en-JM"/>
          </a:p>
        </p:txBody>
      </p:sp>
      <p:sp>
        <p:nvSpPr>
          <p:cNvPr id="19" name="Text Placeholder 18"/>
          <p:cNvSpPr>
            <a:spLocks noGrp="1"/>
          </p:cNvSpPr>
          <p:nvPr>
            <p:ph type="body" sz="quarter" idx="60"/>
          </p:nvPr>
        </p:nvSpPr>
        <p:spPr>
          <a:xfrm>
            <a:off x="4306888" y="2021416"/>
            <a:ext cx="4227512" cy="914400"/>
          </a:xfrm>
        </p:spPr>
        <p:txBody>
          <a:bodyPr>
            <a:noAutofit/>
          </a:bodyPr>
          <a:lstStyle>
            <a:lvl1pPr marL="0" indent="0">
              <a:buFontTx/>
              <a:buNone/>
              <a:defRPr sz="1100"/>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JM" dirty="0"/>
          </a:p>
        </p:txBody>
      </p:sp>
      <p:sp>
        <p:nvSpPr>
          <p:cNvPr id="21" name="Text Placeholder 18"/>
          <p:cNvSpPr>
            <a:spLocks noGrp="1"/>
          </p:cNvSpPr>
          <p:nvPr>
            <p:ph type="body" sz="quarter" idx="61"/>
          </p:nvPr>
        </p:nvSpPr>
        <p:spPr>
          <a:xfrm>
            <a:off x="4307320" y="3139016"/>
            <a:ext cx="2093480" cy="1198880"/>
          </a:xfrm>
        </p:spPr>
        <p:txBody>
          <a:bodyPr>
            <a:noAutofit/>
          </a:bodyPr>
          <a:lstStyle>
            <a:lvl1pPr marL="0" indent="0">
              <a:buFontTx/>
              <a:buNone/>
              <a:defRPr sz="1100"/>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JM" dirty="0"/>
          </a:p>
        </p:txBody>
      </p:sp>
      <p:sp>
        <p:nvSpPr>
          <p:cNvPr id="22" name="Text Placeholder 18"/>
          <p:cNvSpPr>
            <a:spLocks noGrp="1"/>
          </p:cNvSpPr>
          <p:nvPr>
            <p:ph type="body" sz="quarter" idx="62"/>
          </p:nvPr>
        </p:nvSpPr>
        <p:spPr>
          <a:xfrm>
            <a:off x="6669520" y="3139016"/>
            <a:ext cx="2093480" cy="1198880"/>
          </a:xfrm>
        </p:spPr>
        <p:txBody>
          <a:bodyPr>
            <a:noAutofit/>
          </a:bodyPr>
          <a:lstStyle>
            <a:lvl1pPr marL="0" indent="0">
              <a:buFontTx/>
              <a:buNone/>
              <a:defRPr sz="1100"/>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JM" dirty="0"/>
          </a:p>
        </p:txBody>
      </p:sp>
      <p:sp>
        <p:nvSpPr>
          <p:cNvPr id="23" name="Text Placeholder 18"/>
          <p:cNvSpPr>
            <a:spLocks noGrp="1"/>
          </p:cNvSpPr>
          <p:nvPr>
            <p:ph type="body" sz="quarter" idx="63"/>
          </p:nvPr>
        </p:nvSpPr>
        <p:spPr>
          <a:xfrm>
            <a:off x="4732770" y="4459816"/>
            <a:ext cx="1668030" cy="812800"/>
          </a:xfrm>
        </p:spPr>
        <p:txBody>
          <a:bodyPr>
            <a:noAutofit/>
          </a:bodyPr>
          <a:lstStyle>
            <a:lvl1pPr marL="0" indent="0">
              <a:buFontTx/>
              <a:buNone/>
              <a:defRPr sz="1100"/>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JM" dirty="0"/>
          </a:p>
        </p:txBody>
      </p:sp>
    </p:spTree>
    <p:extLst>
      <p:ext uri="{BB962C8B-B14F-4D97-AF65-F5344CB8AC3E}">
        <p14:creationId xmlns:p14="http://schemas.microsoft.com/office/powerpoint/2010/main" val="32441150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4" name="Date Placeholder 3"/>
          <p:cNvSpPr>
            <a:spLocks noGrp="1"/>
          </p:cNvSpPr>
          <p:nvPr>
            <p:ph type="dt" sz="half" idx="10"/>
          </p:nvPr>
        </p:nvSpPr>
        <p:spPr/>
        <p:txBody>
          <a:bodyPr/>
          <a:lstStyle/>
          <a:p>
            <a:fld id="{39352BB9-2E4D-4A8F-A30F-869DCD394CE6}" type="datetime1">
              <a:rPr lang="en-JM" smtClean="0"/>
              <a:t>13/01/2016</a:t>
            </a:fld>
            <a:endParaRPr lang="en-JM"/>
          </a:p>
        </p:txBody>
      </p:sp>
      <p:sp>
        <p:nvSpPr>
          <p:cNvPr id="6" name="Slide Number Placeholder 5"/>
          <p:cNvSpPr>
            <a:spLocks noGrp="1"/>
          </p:cNvSpPr>
          <p:nvPr>
            <p:ph type="sldNum" sz="quarter" idx="12"/>
          </p:nvPr>
        </p:nvSpPr>
        <p:spPr/>
        <p:txBody>
          <a:bodyPr/>
          <a:lstStyle/>
          <a:p>
            <a:fld id="{857B18ED-D931-45F4-8873-1BEDAB4DC03E}" type="slidenum">
              <a:rPr lang="en-JM" smtClean="0"/>
              <a:t>‹#›</a:t>
            </a:fld>
            <a:endParaRPr lang="en-JM"/>
          </a:p>
        </p:txBody>
      </p:sp>
      <p:sp>
        <p:nvSpPr>
          <p:cNvPr id="7" name="Picture Placeholder 3"/>
          <p:cNvSpPr>
            <a:spLocks noGrp="1"/>
          </p:cNvSpPr>
          <p:nvPr>
            <p:ph type="pic" sz="quarter" idx="56"/>
          </p:nvPr>
        </p:nvSpPr>
        <p:spPr>
          <a:xfrm>
            <a:off x="762000" y="1803400"/>
            <a:ext cx="2133600" cy="1828800"/>
          </a:xfrm>
        </p:spPr>
        <p:txBody>
          <a:bodyPr>
            <a:normAutofit/>
          </a:bodyPr>
          <a:lstStyle>
            <a:lvl1pPr marL="0" indent="0">
              <a:buFontTx/>
              <a:buNone/>
              <a:defRPr sz="1400">
                <a:solidFill>
                  <a:schemeClr val="bg1">
                    <a:lumMod val="75000"/>
                  </a:schemeClr>
                </a:solidFill>
              </a:defRPr>
            </a:lvl1pPr>
          </a:lstStyle>
          <a:p>
            <a:endParaRPr lang="en-JM"/>
          </a:p>
        </p:txBody>
      </p:sp>
      <p:sp>
        <p:nvSpPr>
          <p:cNvPr id="8" name="Picture Placeholder 3"/>
          <p:cNvSpPr>
            <a:spLocks noGrp="1"/>
          </p:cNvSpPr>
          <p:nvPr>
            <p:ph type="pic" sz="quarter" idx="57"/>
          </p:nvPr>
        </p:nvSpPr>
        <p:spPr>
          <a:xfrm>
            <a:off x="2989262" y="1803400"/>
            <a:ext cx="2133600" cy="1828800"/>
          </a:xfrm>
        </p:spPr>
        <p:txBody>
          <a:bodyPr>
            <a:normAutofit/>
          </a:bodyPr>
          <a:lstStyle>
            <a:lvl1pPr marL="0" indent="0">
              <a:buFontTx/>
              <a:buNone/>
              <a:defRPr sz="1400">
                <a:solidFill>
                  <a:schemeClr val="bg1">
                    <a:lumMod val="75000"/>
                  </a:schemeClr>
                </a:solidFill>
              </a:defRPr>
            </a:lvl1pPr>
          </a:lstStyle>
          <a:p>
            <a:endParaRPr lang="en-JM"/>
          </a:p>
        </p:txBody>
      </p:sp>
      <p:sp>
        <p:nvSpPr>
          <p:cNvPr id="9" name="Picture Placeholder 3"/>
          <p:cNvSpPr>
            <a:spLocks noGrp="1"/>
          </p:cNvSpPr>
          <p:nvPr>
            <p:ph type="pic" sz="quarter" idx="58"/>
          </p:nvPr>
        </p:nvSpPr>
        <p:spPr>
          <a:xfrm>
            <a:off x="762000" y="3733800"/>
            <a:ext cx="2133600" cy="1828800"/>
          </a:xfrm>
        </p:spPr>
        <p:txBody>
          <a:bodyPr>
            <a:normAutofit/>
          </a:bodyPr>
          <a:lstStyle>
            <a:lvl1pPr marL="0" indent="0">
              <a:buFontTx/>
              <a:buNone/>
              <a:defRPr sz="1400">
                <a:solidFill>
                  <a:schemeClr val="bg1">
                    <a:lumMod val="75000"/>
                  </a:schemeClr>
                </a:solidFill>
              </a:defRPr>
            </a:lvl1pPr>
          </a:lstStyle>
          <a:p>
            <a:endParaRPr lang="en-JM"/>
          </a:p>
        </p:txBody>
      </p:sp>
      <p:sp>
        <p:nvSpPr>
          <p:cNvPr id="10" name="Picture Placeholder 3"/>
          <p:cNvSpPr>
            <a:spLocks noGrp="1"/>
          </p:cNvSpPr>
          <p:nvPr>
            <p:ph type="pic" sz="quarter" idx="59"/>
          </p:nvPr>
        </p:nvSpPr>
        <p:spPr>
          <a:xfrm>
            <a:off x="2989262" y="3733800"/>
            <a:ext cx="2133600" cy="1828800"/>
          </a:xfrm>
        </p:spPr>
        <p:txBody>
          <a:bodyPr>
            <a:normAutofit/>
          </a:bodyPr>
          <a:lstStyle>
            <a:lvl1pPr marL="0" indent="0">
              <a:buFontTx/>
              <a:buNone/>
              <a:defRPr sz="1400">
                <a:solidFill>
                  <a:schemeClr val="bg1">
                    <a:lumMod val="75000"/>
                  </a:schemeClr>
                </a:solidFill>
              </a:defRPr>
            </a:lvl1pPr>
          </a:lstStyle>
          <a:p>
            <a:endParaRPr lang="en-JM"/>
          </a:p>
        </p:txBody>
      </p:sp>
    </p:spTree>
    <p:extLst>
      <p:ext uri="{BB962C8B-B14F-4D97-AF65-F5344CB8AC3E}">
        <p14:creationId xmlns:p14="http://schemas.microsoft.com/office/powerpoint/2010/main" val="20605131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0_Title and Content">
    <p:spTree>
      <p:nvGrpSpPr>
        <p:cNvPr id="1" name=""/>
        <p:cNvGrpSpPr/>
        <p:nvPr/>
      </p:nvGrpSpPr>
      <p:grpSpPr>
        <a:xfrm>
          <a:off x="0" y="0"/>
          <a:ext cx="0" cy="0"/>
          <a:chOff x="0" y="0"/>
          <a:chExt cx="0" cy="0"/>
        </a:xfrm>
      </p:grpSpPr>
      <p:sp>
        <p:nvSpPr>
          <p:cNvPr id="14" name="Rectangle 13"/>
          <p:cNvSpPr/>
          <p:nvPr userDrawn="1"/>
        </p:nvSpPr>
        <p:spPr>
          <a:xfrm>
            <a:off x="-8906" y="0"/>
            <a:ext cx="9152906" cy="6172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dirty="0">
              <a:solidFill>
                <a:srgbClr val="F34F57"/>
              </a:solidFill>
            </a:endParaRPr>
          </a:p>
        </p:txBody>
      </p:sp>
      <p:sp>
        <p:nvSpPr>
          <p:cNvPr id="4" name="Date Placeholder 3"/>
          <p:cNvSpPr>
            <a:spLocks noGrp="1"/>
          </p:cNvSpPr>
          <p:nvPr>
            <p:ph type="dt" sz="half" idx="10"/>
          </p:nvPr>
        </p:nvSpPr>
        <p:spPr/>
        <p:txBody>
          <a:bodyPr/>
          <a:lstStyle/>
          <a:p>
            <a:fld id="{39352BB9-2E4D-4A8F-A30F-869DCD394CE6}" type="datetime1">
              <a:rPr lang="en-JM" smtClean="0"/>
              <a:t>13/01/2016</a:t>
            </a:fld>
            <a:endParaRPr lang="en-JM"/>
          </a:p>
        </p:txBody>
      </p:sp>
      <p:sp>
        <p:nvSpPr>
          <p:cNvPr id="6" name="Slide Number Placeholder 5"/>
          <p:cNvSpPr>
            <a:spLocks noGrp="1"/>
          </p:cNvSpPr>
          <p:nvPr>
            <p:ph type="sldNum" sz="quarter" idx="12"/>
          </p:nvPr>
        </p:nvSpPr>
        <p:spPr/>
        <p:txBody>
          <a:bodyPr/>
          <a:lstStyle/>
          <a:p>
            <a:fld id="{857B18ED-D931-45F4-8873-1BEDAB4DC03E}" type="slidenum">
              <a:rPr lang="en-JM" smtClean="0"/>
              <a:t>‹#›</a:t>
            </a:fld>
            <a:endParaRPr lang="en-JM"/>
          </a:p>
        </p:txBody>
      </p:sp>
      <p:sp>
        <p:nvSpPr>
          <p:cNvPr id="15" name="Picture Placeholder 17"/>
          <p:cNvSpPr>
            <a:spLocks noGrp="1" noChangeAspect="1"/>
          </p:cNvSpPr>
          <p:nvPr>
            <p:ph type="pic" sz="quarter" idx="23"/>
          </p:nvPr>
        </p:nvSpPr>
        <p:spPr>
          <a:xfrm>
            <a:off x="3672195" y="1498600"/>
            <a:ext cx="2159998" cy="2160000"/>
          </a:xfrm>
          <a:prstGeom prst="ellipse">
            <a:avLst/>
          </a:prstGeom>
          <a:ln w="76200">
            <a:noFill/>
          </a:ln>
        </p:spPr>
        <p:txBody>
          <a:bodyPr>
            <a:normAutofit/>
          </a:bodyPr>
          <a:lstStyle>
            <a:lvl1pPr marL="0" indent="0" algn="ctr">
              <a:buFontTx/>
              <a:buNone/>
              <a:defRPr sz="1600">
                <a:solidFill>
                  <a:schemeClr val="bg1"/>
                </a:solidFill>
              </a:defRPr>
            </a:lvl1pPr>
          </a:lstStyle>
          <a:p>
            <a:endParaRPr lang="en-JM"/>
          </a:p>
        </p:txBody>
      </p:sp>
      <p:sp>
        <p:nvSpPr>
          <p:cNvPr id="16" name="Title Placeholder 1"/>
          <p:cNvSpPr>
            <a:spLocks noGrp="1"/>
          </p:cNvSpPr>
          <p:nvPr>
            <p:ph type="title"/>
          </p:nvPr>
        </p:nvSpPr>
        <p:spPr>
          <a:xfrm>
            <a:off x="609600" y="3698631"/>
            <a:ext cx="8229600" cy="1143000"/>
          </a:xfrm>
          <a:prstGeom prst="rect">
            <a:avLst/>
          </a:prstGeom>
        </p:spPr>
        <p:txBody>
          <a:bodyPr vert="horz" lIns="91440" tIns="45720" rIns="91440" bIns="45720" rtlCol="0" anchor="ctr">
            <a:normAutofit/>
          </a:bodyPr>
          <a:lstStyle>
            <a:lvl1pPr>
              <a:defRPr sz="3200">
                <a:solidFill>
                  <a:schemeClr val="bg1"/>
                </a:solidFill>
              </a:defRPr>
            </a:lvl1pPr>
          </a:lstStyle>
          <a:p>
            <a:r>
              <a:rPr lang="en-US" dirty="0" smtClean="0"/>
              <a:t>Click to edit Master title style</a:t>
            </a:r>
            <a:endParaRPr lang="en-JM" dirty="0"/>
          </a:p>
        </p:txBody>
      </p:sp>
    </p:spTree>
    <p:extLst>
      <p:ext uri="{BB962C8B-B14F-4D97-AF65-F5344CB8AC3E}">
        <p14:creationId xmlns:p14="http://schemas.microsoft.com/office/powerpoint/2010/main" val="12877937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4" name="Date Placeholder 3"/>
          <p:cNvSpPr>
            <a:spLocks noGrp="1"/>
          </p:cNvSpPr>
          <p:nvPr>
            <p:ph type="dt" sz="half" idx="10"/>
          </p:nvPr>
        </p:nvSpPr>
        <p:spPr/>
        <p:txBody>
          <a:bodyPr/>
          <a:lstStyle/>
          <a:p>
            <a:fld id="{39352BB9-2E4D-4A8F-A30F-869DCD394CE6}" type="datetime1">
              <a:rPr lang="en-JM" smtClean="0"/>
              <a:t>13/01/2016</a:t>
            </a:fld>
            <a:endParaRPr lang="en-JM"/>
          </a:p>
        </p:txBody>
      </p:sp>
      <p:sp>
        <p:nvSpPr>
          <p:cNvPr id="6" name="Slide Number Placeholder 5"/>
          <p:cNvSpPr>
            <a:spLocks noGrp="1"/>
          </p:cNvSpPr>
          <p:nvPr>
            <p:ph type="sldNum" sz="quarter" idx="12"/>
          </p:nvPr>
        </p:nvSpPr>
        <p:spPr/>
        <p:txBody>
          <a:bodyPr/>
          <a:lstStyle/>
          <a:p>
            <a:fld id="{857B18ED-D931-45F4-8873-1BEDAB4DC03E}" type="slidenum">
              <a:rPr lang="en-JM" smtClean="0"/>
              <a:t>‹#›</a:t>
            </a:fld>
            <a:endParaRPr lang="en-JM"/>
          </a:p>
        </p:txBody>
      </p:sp>
      <p:sp>
        <p:nvSpPr>
          <p:cNvPr id="8" name="Text Placeholder 3"/>
          <p:cNvSpPr>
            <a:spLocks noGrp="1"/>
          </p:cNvSpPr>
          <p:nvPr>
            <p:ph type="body" sz="quarter" idx="60"/>
          </p:nvPr>
        </p:nvSpPr>
        <p:spPr>
          <a:xfrm>
            <a:off x="4395501" y="2006600"/>
            <a:ext cx="2919699" cy="406400"/>
          </a:xfrm>
        </p:spPr>
        <p:txBody>
          <a:bodyPr anchor="ctr">
            <a:noAutofit/>
          </a:bodyPr>
          <a:lstStyle>
            <a:lvl1pPr marL="0" indent="0" algn="l">
              <a:buFontTx/>
              <a:buNone/>
              <a:defRPr sz="2200">
                <a:solidFill>
                  <a:schemeClr val="tx1">
                    <a:lumMod val="85000"/>
                    <a:lumOff val="15000"/>
                  </a:schemeClr>
                </a:solidFill>
                <a:latin typeface="Open Sans" pitchFamily="34" charset="0"/>
                <a:ea typeface="Open Sans" pitchFamily="34" charset="0"/>
                <a:cs typeface="Open Sans" pitchFamily="34" charset="0"/>
              </a:defRPr>
            </a:lvl1pPr>
            <a:lvl2pPr marL="457200" indent="0">
              <a:buFontTx/>
              <a:buNone/>
              <a:defRPr sz="1400">
                <a:solidFill>
                  <a:schemeClr val="tx1">
                    <a:lumMod val="75000"/>
                    <a:lumOff val="25000"/>
                  </a:schemeClr>
                </a:solidFill>
                <a:latin typeface="Nexa Bold" pitchFamily="50" charset="0"/>
              </a:defRPr>
            </a:lvl2pPr>
            <a:lvl3pPr marL="914400" indent="0">
              <a:buFontTx/>
              <a:buNone/>
              <a:defRPr sz="1200">
                <a:solidFill>
                  <a:schemeClr val="tx1">
                    <a:lumMod val="75000"/>
                    <a:lumOff val="25000"/>
                  </a:schemeClr>
                </a:solidFill>
                <a:latin typeface="Nexa Bold" pitchFamily="50" charset="0"/>
              </a:defRPr>
            </a:lvl3pPr>
            <a:lvl4pPr marL="1371600" indent="0">
              <a:buFontTx/>
              <a:buNone/>
              <a:defRPr sz="1100">
                <a:solidFill>
                  <a:schemeClr val="tx1">
                    <a:lumMod val="75000"/>
                    <a:lumOff val="25000"/>
                  </a:schemeClr>
                </a:solidFill>
                <a:latin typeface="Nexa Bold" pitchFamily="50" charset="0"/>
              </a:defRPr>
            </a:lvl4pPr>
            <a:lvl5pPr marL="1828800" indent="0">
              <a:buFontTx/>
              <a:buNone/>
              <a:defRPr sz="1100">
                <a:solidFill>
                  <a:schemeClr val="tx1">
                    <a:lumMod val="75000"/>
                    <a:lumOff val="25000"/>
                  </a:schemeClr>
                </a:solidFill>
                <a:latin typeface="Nexa Bold" pitchFamily="50" charset="0"/>
              </a:defRPr>
            </a:lvl5pPr>
          </a:lstStyle>
          <a:p>
            <a:pPr lvl="0"/>
            <a:endParaRPr lang="en-JM" dirty="0"/>
          </a:p>
        </p:txBody>
      </p:sp>
      <p:sp>
        <p:nvSpPr>
          <p:cNvPr id="9" name="Text Placeholder 7"/>
          <p:cNvSpPr>
            <a:spLocks noGrp="1"/>
          </p:cNvSpPr>
          <p:nvPr>
            <p:ph type="body" sz="quarter" idx="64"/>
          </p:nvPr>
        </p:nvSpPr>
        <p:spPr>
          <a:xfrm>
            <a:off x="4386782" y="4638748"/>
            <a:ext cx="4419603" cy="1117600"/>
          </a:xfrm>
        </p:spPr>
        <p:txBody>
          <a:bodyPr>
            <a:noAutofit/>
          </a:bodyPr>
          <a:lstStyle>
            <a:lvl1pPr marL="0" indent="0" algn="l">
              <a:buFontTx/>
              <a:buNone/>
              <a:defRPr sz="1300">
                <a:solidFill>
                  <a:schemeClr val="tx1">
                    <a:lumMod val="65000"/>
                    <a:lumOff val="35000"/>
                  </a:schemeClr>
                </a:solidFill>
                <a:latin typeface="+mj-lt"/>
              </a:defRPr>
            </a:lvl1pPr>
            <a:lvl2pPr marL="457200" indent="0">
              <a:buFontTx/>
              <a:buNone/>
              <a:defRPr sz="1200">
                <a:solidFill>
                  <a:schemeClr val="tx1">
                    <a:lumMod val="75000"/>
                    <a:lumOff val="25000"/>
                  </a:schemeClr>
                </a:solidFill>
              </a:defRPr>
            </a:lvl2pPr>
            <a:lvl3pPr marL="914400" indent="0">
              <a:buFontTx/>
              <a:buNone/>
              <a:defRPr sz="1200">
                <a:solidFill>
                  <a:schemeClr val="tx1">
                    <a:lumMod val="75000"/>
                    <a:lumOff val="25000"/>
                  </a:schemeClr>
                </a:solidFill>
              </a:defRPr>
            </a:lvl3pPr>
            <a:lvl4pPr marL="1371600" indent="0">
              <a:buFontTx/>
              <a:buNone/>
              <a:defRPr sz="1200">
                <a:solidFill>
                  <a:schemeClr val="tx1">
                    <a:lumMod val="75000"/>
                    <a:lumOff val="25000"/>
                  </a:schemeClr>
                </a:solidFill>
              </a:defRPr>
            </a:lvl4pPr>
            <a:lvl5pPr marL="1828800" indent="0">
              <a:buFontTx/>
              <a:buNone/>
              <a:defRPr sz="1200">
                <a:solidFill>
                  <a:schemeClr val="tx1">
                    <a:lumMod val="75000"/>
                    <a:lumOff val="25000"/>
                  </a:schemeClr>
                </a:solidFill>
              </a:defRPr>
            </a:lvl5pPr>
          </a:lstStyle>
          <a:p>
            <a:pPr lvl="0"/>
            <a:endParaRPr lang="en-JM" dirty="0"/>
          </a:p>
        </p:txBody>
      </p:sp>
      <p:sp>
        <p:nvSpPr>
          <p:cNvPr id="11" name="Text Placeholder 3"/>
          <p:cNvSpPr>
            <a:spLocks noGrp="1"/>
          </p:cNvSpPr>
          <p:nvPr>
            <p:ph type="body" sz="quarter" idx="70"/>
          </p:nvPr>
        </p:nvSpPr>
        <p:spPr>
          <a:xfrm>
            <a:off x="4395500" y="2444469"/>
            <a:ext cx="2336540" cy="406400"/>
          </a:xfrm>
        </p:spPr>
        <p:txBody>
          <a:bodyPr>
            <a:noAutofit/>
          </a:bodyPr>
          <a:lstStyle>
            <a:lvl1pPr marL="0" indent="0" algn="l">
              <a:buFontTx/>
              <a:buNone/>
              <a:defRPr sz="1300">
                <a:solidFill>
                  <a:schemeClr val="tx1">
                    <a:lumMod val="85000"/>
                    <a:lumOff val="15000"/>
                  </a:schemeClr>
                </a:solidFill>
                <a:latin typeface="+mj-lt"/>
              </a:defRPr>
            </a:lvl1pPr>
            <a:lvl2pPr marL="457200" indent="0">
              <a:buFontTx/>
              <a:buNone/>
              <a:defRPr sz="1400">
                <a:solidFill>
                  <a:schemeClr val="tx1">
                    <a:lumMod val="75000"/>
                    <a:lumOff val="25000"/>
                  </a:schemeClr>
                </a:solidFill>
                <a:latin typeface="Nexa Bold" pitchFamily="50" charset="0"/>
              </a:defRPr>
            </a:lvl2pPr>
            <a:lvl3pPr marL="914400" indent="0">
              <a:buFontTx/>
              <a:buNone/>
              <a:defRPr sz="1200">
                <a:solidFill>
                  <a:schemeClr val="tx1">
                    <a:lumMod val="75000"/>
                    <a:lumOff val="25000"/>
                  </a:schemeClr>
                </a:solidFill>
                <a:latin typeface="Nexa Bold" pitchFamily="50" charset="0"/>
              </a:defRPr>
            </a:lvl3pPr>
            <a:lvl4pPr marL="1371600" indent="0">
              <a:buFontTx/>
              <a:buNone/>
              <a:defRPr sz="1100">
                <a:solidFill>
                  <a:schemeClr val="tx1">
                    <a:lumMod val="75000"/>
                    <a:lumOff val="25000"/>
                  </a:schemeClr>
                </a:solidFill>
                <a:latin typeface="Nexa Bold" pitchFamily="50" charset="0"/>
              </a:defRPr>
            </a:lvl4pPr>
            <a:lvl5pPr marL="1828800" indent="0">
              <a:buFontTx/>
              <a:buNone/>
              <a:defRPr sz="1100">
                <a:solidFill>
                  <a:schemeClr val="tx1">
                    <a:lumMod val="75000"/>
                    <a:lumOff val="25000"/>
                  </a:schemeClr>
                </a:solidFill>
                <a:latin typeface="Nexa Bold" pitchFamily="50" charset="0"/>
              </a:defRPr>
            </a:lvl5pPr>
          </a:lstStyle>
          <a:p>
            <a:pPr lvl="0"/>
            <a:endParaRPr lang="en-JM" dirty="0"/>
          </a:p>
        </p:txBody>
      </p:sp>
      <p:sp>
        <p:nvSpPr>
          <p:cNvPr id="12" name="Text Placeholder 7"/>
          <p:cNvSpPr>
            <a:spLocks noGrp="1"/>
          </p:cNvSpPr>
          <p:nvPr>
            <p:ph type="body" sz="quarter" idx="71"/>
          </p:nvPr>
        </p:nvSpPr>
        <p:spPr>
          <a:xfrm>
            <a:off x="4419600" y="3063948"/>
            <a:ext cx="2667000" cy="1371600"/>
          </a:xfrm>
        </p:spPr>
        <p:txBody>
          <a:bodyPr>
            <a:noAutofit/>
          </a:bodyPr>
          <a:lstStyle>
            <a:lvl1pPr marL="0" indent="0" algn="l">
              <a:buFontTx/>
              <a:buNone/>
              <a:defRPr sz="1300">
                <a:solidFill>
                  <a:schemeClr val="tx1">
                    <a:lumMod val="65000"/>
                    <a:lumOff val="35000"/>
                  </a:schemeClr>
                </a:solidFill>
                <a:latin typeface="+mj-lt"/>
              </a:defRPr>
            </a:lvl1pPr>
            <a:lvl2pPr marL="457200" indent="0">
              <a:buFontTx/>
              <a:buNone/>
              <a:defRPr sz="1200">
                <a:solidFill>
                  <a:schemeClr val="tx1">
                    <a:lumMod val="75000"/>
                    <a:lumOff val="25000"/>
                  </a:schemeClr>
                </a:solidFill>
              </a:defRPr>
            </a:lvl2pPr>
            <a:lvl3pPr marL="914400" indent="0">
              <a:buFontTx/>
              <a:buNone/>
              <a:defRPr sz="1200">
                <a:solidFill>
                  <a:schemeClr val="tx1">
                    <a:lumMod val="75000"/>
                    <a:lumOff val="25000"/>
                  </a:schemeClr>
                </a:solidFill>
              </a:defRPr>
            </a:lvl3pPr>
            <a:lvl4pPr marL="1371600" indent="0">
              <a:buFontTx/>
              <a:buNone/>
              <a:defRPr sz="1200">
                <a:solidFill>
                  <a:schemeClr val="tx1">
                    <a:lumMod val="75000"/>
                    <a:lumOff val="25000"/>
                  </a:schemeClr>
                </a:solidFill>
              </a:defRPr>
            </a:lvl4pPr>
            <a:lvl5pPr marL="1828800" indent="0">
              <a:buFontTx/>
              <a:buNone/>
              <a:defRPr sz="1200">
                <a:solidFill>
                  <a:schemeClr val="tx1">
                    <a:lumMod val="75000"/>
                    <a:lumOff val="25000"/>
                  </a:schemeClr>
                </a:solidFill>
              </a:defRPr>
            </a:lvl5pPr>
          </a:lstStyle>
          <a:p>
            <a:pPr lvl="0"/>
            <a:endParaRPr lang="en-JM" dirty="0"/>
          </a:p>
        </p:txBody>
      </p:sp>
      <p:sp>
        <p:nvSpPr>
          <p:cNvPr id="13" name="Picture Placeholder 28"/>
          <p:cNvSpPr>
            <a:spLocks noGrp="1"/>
          </p:cNvSpPr>
          <p:nvPr>
            <p:ph type="pic" sz="quarter" idx="50"/>
          </p:nvPr>
        </p:nvSpPr>
        <p:spPr>
          <a:xfrm>
            <a:off x="1280160" y="2200656"/>
            <a:ext cx="2560320" cy="2560320"/>
          </a:xfrm>
          <a:prstGeom prst="ellipse">
            <a:avLst/>
          </a:prstGeom>
          <a:ln w="76200" cap="sq">
            <a:noFill/>
            <a:miter lim="800000"/>
          </a:ln>
          <a:effectLst>
            <a:innerShdw blurRad="114300">
              <a:schemeClr val="bg1">
                <a:lumMod val="50000"/>
              </a:schemeClr>
            </a:innerShdw>
          </a:effectLst>
        </p:spPr>
        <p:txBody>
          <a:bodyPr>
            <a:normAutofit/>
          </a:bodyPr>
          <a:lstStyle>
            <a:lvl1pPr marL="0" indent="0" algn="ctr">
              <a:buFontTx/>
              <a:buNone/>
              <a:defRPr sz="1400">
                <a:solidFill>
                  <a:schemeClr val="tx1">
                    <a:lumMod val="50000"/>
                    <a:lumOff val="50000"/>
                  </a:schemeClr>
                </a:solidFill>
                <a:latin typeface="+mj-lt"/>
                <a:cs typeface="Arial" pitchFamily="34" charset="0"/>
              </a:defRPr>
            </a:lvl1pPr>
          </a:lstStyle>
          <a:p>
            <a:endParaRPr lang="en-JM" dirty="0"/>
          </a:p>
        </p:txBody>
      </p:sp>
      <p:sp>
        <p:nvSpPr>
          <p:cNvPr id="14" name="Oval 13"/>
          <p:cNvSpPr>
            <a:spLocks/>
          </p:cNvSpPr>
          <p:nvPr userDrawn="1"/>
        </p:nvSpPr>
        <p:spPr>
          <a:xfrm>
            <a:off x="1143000" y="2063496"/>
            <a:ext cx="2834640" cy="2834640"/>
          </a:xfrm>
          <a:prstGeom prst="ellipse">
            <a:avLst/>
          </a:prstGeom>
          <a:noFill/>
          <a:ln w="28575"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a:p>
        </p:txBody>
      </p:sp>
    </p:spTree>
    <p:extLst>
      <p:ext uri="{BB962C8B-B14F-4D97-AF65-F5344CB8AC3E}">
        <p14:creationId xmlns:p14="http://schemas.microsoft.com/office/powerpoint/2010/main" val="31218641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48200" y="762000"/>
            <a:ext cx="3886200" cy="1143000"/>
          </a:xfrm>
        </p:spPr>
        <p:txBody>
          <a:bodyPr/>
          <a:lstStyle>
            <a:lvl1pPr algn="l">
              <a:defRPr/>
            </a:lvl1pPr>
          </a:lstStyle>
          <a:p>
            <a:endParaRPr lang="en-JM" dirty="0"/>
          </a:p>
        </p:txBody>
      </p:sp>
      <p:sp>
        <p:nvSpPr>
          <p:cNvPr id="4" name="Date Placeholder 3"/>
          <p:cNvSpPr>
            <a:spLocks noGrp="1"/>
          </p:cNvSpPr>
          <p:nvPr>
            <p:ph type="dt" sz="half" idx="10"/>
          </p:nvPr>
        </p:nvSpPr>
        <p:spPr/>
        <p:txBody>
          <a:bodyPr/>
          <a:lstStyle/>
          <a:p>
            <a:fld id="{39352BB9-2E4D-4A8F-A30F-869DCD394CE6}" type="datetime1">
              <a:rPr lang="en-JM" smtClean="0"/>
              <a:t>13/01/2016</a:t>
            </a:fld>
            <a:endParaRPr lang="en-JM"/>
          </a:p>
        </p:txBody>
      </p:sp>
      <p:sp>
        <p:nvSpPr>
          <p:cNvPr id="6" name="Slide Number Placeholder 5"/>
          <p:cNvSpPr>
            <a:spLocks noGrp="1"/>
          </p:cNvSpPr>
          <p:nvPr>
            <p:ph type="sldNum" sz="quarter" idx="12"/>
          </p:nvPr>
        </p:nvSpPr>
        <p:spPr/>
        <p:txBody>
          <a:bodyPr/>
          <a:lstStyle/>
          <a:p>
            <a:fld id="{857B18ED-D931-45F4-8873-1BEDAB4DC03E}" type="slidenum">
              <a:rPr lang="en-JM" smtClean="0"/>
              <a:t>‹#›</a:t>
            </a:fld>
            <a:endParaRPr lang="en-JM"/>
          </a:p>
        </p:txBody>
      </p:sp>
      <p:sp>
        <p:nvSpPr>
          <p:cNvPr id="21" name="Text Placeholder 18"/>
          <p:cNvSpPr>
            <a:spLocks noGrp="1"/>
          </p:cNvSpPr>
          <p:nvPr>
            <p:ph type="body" sz="quarter" idx="17"/>
          </p:nvPr>
        </p:nvSpPr>
        <p:spPr>
          <a:xfrm>
            <a:off x="5410200" y="2311399"/>
            <a:ext cx="1600200" cy="406400"/>
          </a:xfrm>
        </p:spPr>
        <p:txBody>
          <a:bodyPr>
            <a:noAutofit/>
          </a:bodyPr>
          <a:lstStyle>
            <a:lvl1pPr marL="0" indent="0" algn="l">
              <a:buFontTx/>
              <a:buNone/>
              <a:defRPr sz="1200">
                <a:solidFill>
                  <a:srgbClr val="00B0F0"/>
                </a:solidFill>
                <a:latin typeface="Open Sans" pitchFamily="34" charset="0"/>
                <a:ea typeface="Open Sans" pitchFamily="34" charset="0"/>
                <a:cs typeface="Open Sans" pitchFamily="34" charset="0"/>
              </a:defRPr>
            </a:lvl1pPr>
          </a:lstStyle>
          <a:p>
            <a:pPr lvl="0"/>
            <a:endParaRPr lang="en-JM" dirty="0"/>
          </a:p>
        </p:txBody>
      </p:sp>
      <p:sp>
        <p:nvSpPr>
          <p:cNvPr id="23" name="Text Placeholder 26"/>
          <p:cNvSpPr>
            <a:spLocks noGrp="1"/>
          </p:cNvSpPr>
          <p:nvPr>
            <p:ph type="body" sz="quarter" idx="19"/>
          </p:nvPr>
        </p:nvSpPr>
        <p:spPr>
          <a:xfrm>
            <a:off x="5434012" y="2616200"/>
            <a:ext cx="3024188" cy="711200"/>
          </a:xfrm>
        </p:spPr>
        <p:txBody>
          <a:bodyPr>
            <a:normAutofit/>
          </a:bodyPr>
          <a:lstStyle>
            <a:lvl1pPr marL="0" indent="0">
              <a:buFontTx/>
              <a:buNone/>
              <a:defRPr sz="1300">
                <a:solidFill>
                  <a:schemeClr val="tx1">
                    <a:lumMod val="85000"/>
                    <a:lumOff val="15000"/>
                  </a:schemeClr>
                </a:solidFill>
              </a:defRPr>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JM" dirty="0"/>
          </a:p>
        </p:txBody>
      </p:sp>
      <p:pic>
        <p:nvPicPr>
          <p:cNvPr id="15" name="Picture 3" descr="Browse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711200"/>
            <a:ext cx="4191000" cy="5156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Picture Placeholder 6"/>
          <p:cNvSpPr>
            <a:spLocks noGrp="1"/>
          </p:cNvSpPr>
          <p:nvPr>
            <p:ph type="pic" sz="quarter" idx="20"/>
          </p:nvPr>
        </p:nvSpPr>
        <p:spPr>
          <a:xfrm>
            <a:off x="408431" y="1066800"/>
            <a:ext cx="3808807" cy="4475480"/>
          </a:xfrm>
        </p:spPr>
        <p:txBody>
          <a:bodyPr/>
          <a:lstStyle/>
          <a:p>
            <a:endParaRPr lang="en-JM"/>
          </a:p>
        </p:txBody>
      </p:sp>
      <p:sp>
        <p:nvSpPr>
          <p:cNvPr id="10" name="Text Placeholder 18"/>
          <p:cNvSpPr>
            <a:spLocks noGrp="1"/>
          </p:cNvSpPr>
          <p:nvPr>
            <p:ph type="body" sz="quarter" idx="21"/>
          </p:nvPr>
        </p:nvSpPr>
        <p:spPr>
          <a:xfrm>
            <a:off x="5410200" y="3530599"/>
            <a:ext cx="1600200" cy="406400"/>
          </a:xfrm>
        </p:spPr>
        <p:txBody>
          <a:bodyPr>
            <a:noAutofit/>
          </a:bodyPr>
          <a:lstStyle>
            <a:lvl1pPr marL="0" indent="0" algn="l">
              <a:buFontTx/>
              <a:buNone/>
              <a:defRPr sz="1200">
                <a:solidFill>
                  <a:srgbClr val="00B0F0"/>
                </a:solidFill>
                <a:latin typeface="Open Sans" pitchFamily="34" charset="0"/>
                <a:ea typeface="Open Sans" pitchFamily="34" charset="0"/>
                <a:cs typeface="Open Sans" pitchFamily="34" charset="0"/>
              </a:defRPr>
            </a:lvl1pPr>
          </a:lstStyle>
          <a:p>
            <a:pPr lvl="0"/>
            <a:endParaRPr lang="en-JM" dirty="0"/>
          </a:p>
        </p:txBody>
      </p:sp>
      <p:sp>
        <p:nvSpPr>
          <p:cNvPr id="11" name="Text Placeholder 26"/>
          <p:cNvSpPr>
            <a:spLocks noGrp="1"/>
          </p:cNvSpPr>
          <p:nvPr>
            <p:ph type="body" sz="quarter" idx="22"/>
          </p:nvPr>
        </p:nvSpPr>
        <p:spPr>
          <a:xfrm>
            <a:off x="5434012" y="3835400"/>
            <a:ext cx="3024188" cy="711200"/>
          </a:xfrm>
        </p:spPr>
        <p:txBody>
          <a:bodyPr>
            <a:normAutofit/>
          </a:bodyPr>
          <a:lstStyle>
            <a:lvl1pPr marL="0" indent="0">
              <a:buFontTx/>
              <a:buNone/>
              <a:defRPr sz="1300">
                <a:solidFill>
                  <a:schemeClr val="tx1">
                    <a:lumMod val="85000"/>
                    <a:lumOff val="15000"/>
                  </a:schemeClr>
                </a:solidFill>
              </a:defRPr>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JM" dirty="0"/>
          </a:p>
        </p:txBody>
      </p:sp>
      <p:sp>
        <p:nvSpPr>
          <p:cNvPr id="12" name="Text Placeholder 18"/>
          <p:cNvSpPr>
            <a:spLocks noGrp="1"/>
          </p:cNvSpPr>
          <p:nvPr>
            <p:ph type="body" sz="quarter" idx="23"/>
          </p:nvPr>
        </p:nvSpPr>
        <p:spPr>
          <a:xfrm>
            <a:off x="5410200" y="4749799"/>
            <a:ext cx="1600200" cy="406400"/>
          </a:xfrm>
        </p:spPr>
        <p:txBody>
          <a:bodyPr>
            <a:noAutofit/>
          </a:bodyPr>
          <a:lstStyle>
            <a:lvl1pPr marL="0" indent="0" algn="l">
              <a:buFontTx/>
              <a:buNone/>
              <a:defRPr sz="1200">
                <a:solidFill>
                  <a:srgbClr val="00B0F0"/>
                </a:solidFill>
                <a:latin typeface="Open Sans" pitchFamily="34" charset="0"/>
                <a:ea typeface="Open Sans" pitchFamily="34" charset="0"/>
                <a:cs typeface="Open Sans" pitchFamily="34" charset="0"/>
              </a:defRPr>
            </a:lvl1pPr>
          </a:lstStyle>
          <a:p>
            <a:pPr lvl="0"/>
            <a:endParaRPr lang="en-JM" dirty="0"/>
          </a:p>
        </p:txBody>
      </p:sp>
      <p:sp>
        <p:nvSpPr>
          <p:cNvPr id="13" name="Text Placeholder 26"/>
          <p:cNvSpPr>
            <a:spLocks noGrp="1"/>
          </p:cNvSpPr>
          <p:nvPr>
            <p:ph type="body" sz="quarter" idx="24"/>
          </p:nvPr>
        </p:nvSpPr>
        <p:spPr>
          <a:xfrm>
            <a:off x="5434012" y="5054600"/>
            <a:ext cx="3024188" cy="711200"/>
          </a:xfrm>
        </p:spPr>
        <p:txBody>
          <a:bodyPr>
            <a:normAutofit/>
          </a:bodyPr>
          <a:lstStyle>
            <a:lvl1pPr marL="0" indent="0">
              <a:buFontTx/>
              <a:buNone/>
              <a:defRPr sz="1300">
                <a:solidFill>
                  <a:schemeClr val="tx1">
                    <a:lumMod val="85000"/>
                    <a:lumOff val="15000"/>
                  </a:schemeClr>
                </a:solidFill>
              </a:defRPr>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JM" dirty="0"/>
          </a:p>
        </p:txBody>
      </p:sp>
    </p:spTree>
    <p:extLst>
      <p:ext uri="{BB962C8B-B14F-4D97-AF65-F5344CB8AC3E}">
        <p14:creationId xmlns:p14="http://schemas.microsoft.com/office/powerpoint/2010/main" val="17598855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4" name="Date Placeholder 3"/>
          <p:cNvSpPr>
            <a:spLocks noGrp="1"/>
          </p:cNvSpPr>
          <p:nvPr>
            <p:ph type="dt" sz="half" idx="10"/>
          </p:nvPr>
        </p:nvSpPr>
        <p:spPr/>
        <p:txBody>
          <a:bodyPr/>
          <a:lstStyle/>
          <a:p>
            <a:fld id="{39352BB9-2E4D-4A8F-A30F-869DCD394CE6}" type="datetime1">
              <a:rPr lang="en-JM" smtClean="0"/>
              <a:t>13/01/2016</a:t>
            </a:fld>
            <a:endParaRPr lang="en-JM"/>
          </a:p>
        </p:txBody>
      </p:sp>
      <p:sp>
        <p:nvSpPr>
          <p:cNvPr id="6" name="Slide Number Placeholder 5"/>
          <p:cNvSpPr>
            <a:spLocks noGrp="1"/>
          </p:cNvSpPr>
          <p:nvPr>
            <p:ph type="sldNum" sz="quarter" idx="12"/>
          </p:nvPr>
        </p:nvSpPr>
        <p:spPr/>
        <p:txBody>
          <a:bodyPr/>
          <a:lstStyle/>
          <a:p>
            <a:fld id="{857B18ED-D931-45F4-8873-1BEDAB4DC03E}" type="slidenum">
              <a:rPr lang="en-JM" smtClean="0"/>
              <a:t>‹#›</a:t>
            </a:fld>
            <a:endParaRPr lang="en-JM"/>
          </a:p>
        </p:txBody>
      </p:sp>
      <p:cxnSp>
        <p:nvCxnSpPr>
          <p:cNvPr id="8" name="Straight Connector 7"/>
          <p:cNvCxnSpPr/>
          <p:nvPr userDrawn="1"/>
        </p:nvCxnSpPr>
        <p:spPr>
          <a:xfrm>
            <a:off x="4627418" y="2450053"/>
            <a:ext cx="0" cy="1385347"/>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5"/>
          </p:nvPr>
        </p:nvSpPr>
        <p:spPr>
          <a:xfrm>
            <a:off x="974725" y="2684981"/>
            <a:ext cx="2987675" cy="854087"/>
          </a:xfrm>
        </p:spPr>
        <p:txBody>
          <a:bodyPr>
            <a:normAutofit/>
          </a:bodyPr>
          <a:lstStyle>
            <a:lvl1pPr marL="0" indent="0">
              <a:buFontTx/>
              <a:buNone/>
              <a:defRPr sz="1300">
                <a:solidFill>
                  <a:schemeClr val="tx1">
                    <a:lumMod val="75000"/>
                    <a:lumOff val="25000"/>
                  </a:schemeClr>
                </a:solidFill>
              </a:defRPr>
            </a:lvl1pPr>
          </a:lstStyle>
          <a:p>
            <a:pPr lvl="0"/>
            <a:endParaRPr lang="en-JM" dirty="0"/>
          </a:p>
        </p:txBody>
      </p:sp>
      <p:sp>
        <p:nvSpPr>
          <p:cNvPr id="12" name="Text Placeholder 7"/>
          <p:cNvSpPr>
            <a:spLocks noGrp="1"/>
          </p:cNvSpPr>
          <p:nvPr>
            <p:ph type="body" sz="quarter" idx="16"/>
          </p:nvPr>
        </p:nvSpPr>
        <p:spPr>
          <a:xfrm>
            <a:off x="1503363" y="2218267"/>
            <a:ext cx="2459037" cy="499533"/>
          </a:xfrm>
        </p:spPr>
        <p:txBody>
          <a:bodyPr>
            <a:noAutofit/>
          </a:bodyPr>
          <a:lstStyle>
            <a:lvl1pPr marL="0" indent="0">
              <a:buFontTx/>
              <a:buNone/>
              <a:defRPr sz="1400">
                <a:solidFill>
                  <a:srgbClr val="00B0F0"/>
                </a:solidFill>
                <a:latin typeface="Open Sans" pitchFamily="34" charset="0"/>
                <a:ea typeface="Open Sans" pitchFamily="34" charset="0"/>
                <a:cs typeface="Open Sans" pitchFamily="34" charset="0"/>
              </a:defRPr>
            </a:lvl1pPr>
            <a:lvl2pPr marL="457200" indent="0">
              <a:buFontTx/>
              <a:buNone/>
              <a:defRPr sz="1400">
                <a:solidFill>
                  <a:srgbClr val="0070C0"/>
                </a:solidFill>
              </a:defRPr>
            </a:lvl2pPr>
            <a:lvl3pPr marL="914400" indent="0">
              <a:buFontTx/>
              <a:buNone/>
              <a:defRPr sz="1400">
                <a:solidFill>
                  <a:srgbClr val="0070C0"/>
                </a:solidFill>
              </a:defRPr>
            </a:lvl3pPr>
            <a:lvl4pPr marL="1371600" indent="0">
              <a:buFontTx/>
              <a:buNone/>
              <a:defRPr sz="1400">
                <a:solidFill>
                  <a:srgbClr val="0070C0"/>
                </a:solidFill>
              </a:defRPr>
            </a:lvl4pPr>
            <a:lvl5pPr marL="1828800" indent="0">
              <a:buFontTx/>
              <a:buNone/>
              <a:defRPr sz="1400">
                <a:solidFill>
                  <a:srgbClr val="0070C0"/>
                </a:solidFill>
              </a:defRPr>
            </a:lvl5pPr>
          </a:lstStyle>
          <a:p>
            <a:pPr lvl="0"/>
            <a:endParaRPr lang="en-JM" dirty="0"/>
          </a:p>
        </p:txBody>
      </p:sp>
      <p:sp>
        <p:nvSpPr>
          <p:cNvPr id="13" name="Text Placeholder 4"/>
          <p:cNvSpPr>
            <a:spLocks noGrp="1"/>
          </p:cNvSpPr>
          <p:nvPr>
            <p:ph type="body" sz="quarter" idx="17"/>
          </p:nvPr>
        </p:nvSpPr>
        <p:spPr>
          <a:xfrm>
            <a:off x="5257801" y="2676514"/>
            <a:ext cx="2987675" cy="854087"/>
          </a:xfrm>
        </p:spPr>
        <p:txBody>
          <a:bodyPr>
            <a:normAutofit/>
          </a:bodyPr>
          <a:lstStyle>
            <a:lvl1pPr marL="0" indent="0">
              <a:buFontTx/>
              <a:buNone/>
              <a:defRPr sz="1300">
                <a:solidFill>
                  <a:schemeClr val="tx1">
                    <a:lumMod val="75000"/>
                    <a:lumOff val="25000"/>
                  </a:schemeClr>
                </a:solidFill>
              </a:defRPr>
            </a:lvl1pPr>
          </a:lstStyle>
          <a:p>
            <a:pPr lvl="0"/>
            <a:endParaRPr lang="en-JM" dirty="0"/>
          </a:p>
        </p:txBody>
      </p:sp>
      <p:sp>
        <p:nvSpPr>
          <p:cNvPr id="14" name="Text Placeholder 7"/>
          <p:cNvSpPr>
            <a:spLocks noGrp="1"/>
          </p:cNvSpPr>
          <p:nvPr>
            <p:ph type="body" sz="quarter" idx="18"/>
          </p:nvPr>
        </p:nvSpPr>
        <p:spPr>
          <a:xfrm>
            <a:off x="5786439" y="2209800"/>
            <a:ext cx="2459037" cy="499533"/>
          </a:xfrm>
        </p:spPr>
        <p:txBody>
          <a:bodyPr>
            <a:noAutofit/>
          </a:bodyPr>
          <a:lstStyle>
            <a:lvl1pPr marL="0" indent="0">
              <a:buFontTx/>
              <a:buNone/>
              <a:defRPr sz="1400">
                <a:solidFill>
                  <a:srgbClr val="00B0F0"/>
                </a:solidFill>
                <a:latin typeface="Open Sans" pitchFamily="34" charset="0"/>
                <a:ea typeface="Open Sans" pitchFamily="34" charset="0"/>
                <a:cs typeface="Open Sans" pitchFamily="34" charset="0"/>
              </a:defRPr>
            </a:lvl1pPr>
            <a:lvl2pPr marL="457200" indent="0">
              <a:buFontTx/>
              <a:buNone/>
              <a:defRPr sz="1400">
                <a:solidFill>
                  <a:srgbClr val="0070C0"/>
                </a:solidFill>
              </a:defRPr>
            </a:lvl2pPr>
            <a:lvl3pPr marL="914400" indent="0">
              <a:buFontTx/>
              <a:buNone/>
              <a:defRPr sz="1400">
                <a:solidFill>
                  <a:srgbClr val="0070C0"/>
                </a:solidFill>
              </a:defRPr>
            </a:lvl3pPr>
            <a:lvl4pPr marL="1371600" indent="0">
              <a:buFontTx/>
              <a:buNone/>
              <a:defRPr sz="1400">
                <a:solidFill>
                  <a:srgbClr val="0070C0"/>
                </a:solidFill>
              </a:defRPr>
            </a:lvl4pPr>
            <a:lvl5pPr marL="1828800" indent="0">
              <a:buFontTx/>
              <a:buNone/>
              <a:defRPr sz="1400">
                <a:solidFill>
                  <a:srgbClr val="0070C0"/>
                </a:solidFill>
              </a:defRPr>
            </a:lvl5pPr>
          </a:lstStyle>
          <a:p>
            <a:pPr lvl="0"/>
            <a:endParaRPr lang="en-JM" dirty="0"/>
          </a:p>
        </p:txBody>
      </p:sp>
    </p:spTree>
    <p:extLst>
      <p:ext uri="{BB962C8B-B14F-4D97-AF65-F5344CB8AC3E}">
        <p14:creationId xmlns:p14="http://schemas.microsoft.com/office/powerpoint/2010/main" val="37517259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4" name="Date Placeholder 3"/>
          <p:cNvSpPr>
            <a:spLocks noGrp="1"/>
          </p:cNvSpPr>
          <p:nvPr>
            <p:ph type="dt" sz="half" idx="10"/>
          </p:nvPr>
        </p:nvSpPr>
        <p:spPr/>
        <p:txBody>
          <a:bodyPr/>
          <a:lstStyle/>
          <a:p>
            <a:fld id="{39352BB9-2E4D-4A8F-A30F-869DCD394CE6}" type="datetime1">
              <a:rPr lang="en-JM" smtClean="0"/>
              <a:t>13/01/2016</a:t>
            </a:fld>
            <a:endParaRPr lang="en-JM"/>
          </a:p>
        </p:txBody>
      </p:sp>
      <p:sp>
        <p:nvSpPr>
          <p:cNvPr id="6" name="Slide Number Placeholder 5"/>
          <p:cNvSpPr>
            <a:spLocks noGrp="1"/>
          </p:cNvSpPr>
          <p:nvPr>
            <p:ph type="sldNum" sz="quarter" idx="12"/>
          </p:nvPr>
        </p:nvSpPr>
        <p:spPr/>
        <p:txBody>
          <a:bodyPr/>
          <a:lstStyle/>
          <a:p>
            <a:fld id="{857B18ED-D931-45F4-8873-1BEDAB4DC03E}" type="slidenum">
              <a:rPr lang="en-JM" smtClean="0"/>
              <a:t>‹#›</a:t>
            </a:fld>
            <a:endParaRPr lang="en-JM"/>
          </a:p>
        </p:txBody>
      </p:sp>
      <p:sp>
        <p:nvSpPr>
          <p:cNvPr id="7" name="Picture Placeholder 17"/>
          <p:cNvSpPr>
            <a:spLocks noGrp="1"/>
          </p:cNvSpPr>
          <p:nvPr>
            <p:ph type="pic" sz="quarter" idx="13"/>
          </p:nvPr>
        </p:nvSpPr>
        <p:spPr>
          <a:xfrm>
            <a:off x="4838700" y="2413001"/>
            <a:ext cx="3543300" cy="3100916"/>
          </a:xfrm>
          <a:prstGeom prst="roundRect">
            <a:avLst>
              <a:gd name="adj" fmla="val 0"/>
            </a:avLst>
          </a:prstGeom>
        </p:spPr>
        <p:txBody>
          <a:bodyPr>
            <a:normAutofit/>
          </a:bodyPr>
          <a:lstStyle>
            <a:lvl1pPr marL="0" indent="0">
              <a:buFontTx/>
              <a:buNone/>
              <a:defRPr sz="1600">
                <a:solidFill>
                  <a:schemeClr val="tx1">
                    <a:lumMod val="75000"/>
                    <a:lumOff val="25000"/>
                  </a:schemeClr>
                </a:solidFill>
              </a:defRPr>
            </a:lvl1pPr>
          </a:lstStyle>
          <a:p>
            <a:endParaRPr lang="en-JM" dirty="0"/>
          </a:p>
        </p:txBody>
      </p:sp>
      <p:sp>
        <p:nvSpPr>
          <p:cNvPr id="8" name="Text Placeholder 19"/>
          <p:cNvSpPr>
            <a:spLocks noGrp="1"/>
          </p:cNvSpPr>
          <p:nvPr>
            <p:ph type="body" sz="quarter" idx="14"/>
          </p:nvPr>
        </p:nvSpPr>
        <p:spPr>
          <a:xfrm>
            <a:off x="1752600" y="2921001"/>
            <a:ext cx="2971800" cy="1111249"/>
          </a:xfrm>
        </p:spPr>
        <p:txBody>
          <a:bodyPr>
            <a:normAutofit/>
          </a:bodyPr>
          <a:lstStyle>
            <a:lvl1pPr marL="0" indent="0">
              <a:buFontTx/>
              <a:buNone/>
              <a:defRPr sz="13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9" name="Text Placeholder 21"/>
          <p:cNvSpPr>
            <a:spLocks noGrp="1"/>
          </p:cNvSpPr>
          <p:nvPr>
            <p:ph type="body" sz="quarter" idx="15"/>
          </p:nvPr>
        </p:nvSpPr>
        <p:spPr>
          <a:xfrm>
            <a:off x="838200" y="1498601"/>
            <a:ext cx="7696200" cy="639233"/>
          </a:xfrm>
        </p:spPr>
        <p:txBody>
          <a:bodyPr>
            <a:noAutofit/>
          </a:bodyPr>
          <a:lstStyle>
            <a:lvl1pPr marL="0" indent="0" algn="ctr">
              <a:buNone/>
              <a:defRPr sz="1300">
                <a:solidFill>
                  <a:schemeClr val="tx1">
                    <a:lumMod val="75000"/>
                    <a:lumOff val="25000"/>
                  </a:schemeClr>
                </a:solidFill>
              </a:defRPr>
            </a:lvl1pPr>
            <a:lvl2pPr marL="457200" indent="0" algn="ctr">
              <a:buNone/>
              <a:defRPr sz="1100"/>
            </a:lvl2pPr>
            <a:lvl3pPr marL="914400" indent="0" algn="ctr">
              <a:buNone/>
              <a:defRPr sz="1100"/>
            </a:lvl3pPr>
            <a:lvl4pPr marL="1371600" indent="0" algn="ctr">
              <a:buNone/>
              <a:defRPr sz="1100"/>
            </a:lvl4pPr>
            <a:lvl5pPr marL="1828800" indent="0" algn="ctr">
              <a:buNone/>
              <a:defRPr sz="1100"/>
            </a:lvl5pPr>
          </a:lstStyle>
          <a:p>
            <a:pPr lvl="0"/>
            <a:endParaRPr lang="en-JM" dirty="0"/>
          </a:p>
        </p:txBody>
      </p:sp>
      <p:sp>
        <p:nvSpPr>
          <p:cNvPr id="10" name="Text Placeholder 23"/>
          <p:cNvSpPr>
            <a:spLocks noGrp="1"/>
          </p:cNvSpPr>
          <p:nvPr>
            <p:ph type="body" sz="quarter" idx="16"/>
          </p:nvPr>
        </p:nvSpPr>
        <p:spPr>
          <a:xfrm>
            <a:off x="1752600" y="2616200"/>
            <a:ext cx="1828800" cy="476251"/>
          </a:xfrm>
        </p:spPr>
        <p:txBody>
          <a:bodyPr>
            <a:noAutofit/>
          </a:bodyPr>
          <a:lstStyle>
            <a:lvl1pPr marL="0" indent="0">
              <a:buFontTx/>
              <a:buNone/>
              <a:defRPr sz="1400">
                <a:solidFill>
                  <a:srgbClr val="00B0F0"/>
                </a:solidFill>
                <a:latin typeface="Open Sans" pitchFamily="34" charset="0"/>
                <a:ea typeface="Open Sans" pitchFamily="34" charset="0"/>
                <a:cs typeface="Open Sans" pitchFamily="34" charset="0"/>
              </a:defRPr>
            </a:lvl1pPr>
          </a:lstStyle>
          <a:p>
            <a:pPr lvl="0"/>
            <a:endParaRPr lang="en-JM" dirty="0"/>
          </a:p>
        </p:txBody>
      </p:sp>
      <p:sp>
        <p:nvSpPr>
          <p:cNvPr id="11" name="Text Placeholder 19"/>
          <p:cNvSpPr>
            <a:spLocks noGrp="1"/>
          </p:cNvSpPr>
          <p:nvPr>
            <p:ph type="body" sz="quarter" idx="17"/>
          </p:nvPr>
        </p:nvSpPr>
        <p:spPr>
          <a:xfrm>
            <a:off x="1752600" y="4552952"/>
            <a:ext cx="2971800" cy="1111249"/>
          </a:xfrm>
        </p:spPr>
        <p:txBody>
          <a:bodyPr>
            <a:normAutofit/>
          </a:bodyPr>
          <a:lstStyle>
            <a:lvl1pPr marL="0" indent="0">
              <a:buFontTx/>
              <a:buNone/>
              <a:defRPr sz="13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2" name="Text Placeholder 23"/>
          <p:cNvSpPr>
            <a:spLocks noGrp="1"/>
          </p:cNvSpPr>
          <p:nvPr>
            <p:ph type="body" sz="quarter" idx="18"/>
          </p:nvPr>
        </p:nvSpPr>
        <p:spPr>
          <a:xfrm>
            <a:off x="1752600" y="4248151"/>
            <a:ext cx="1828800" cy="476251"/>
          </a:xfrm>
        </p:spPr>
        <p:txBody>
          <a:bodyPr>
            <a:noAutofit/>
          </a:bodyPr>
          <a:lstStyle>
            <a:lvl1pPr marL="0" indent="0">
              <a:buFontTx/>
              <a:buNone/>
              <a:defRPr sz="1400">
                <a:solidFill>
                  <a:srgbClr val="00B0F0"/>
                </a:solidFill>
                <a:latin typeface="Open Sans" pitchFamily="34" charset="0"/>
                <a:ea typeface="Open Sans" pitchFamily="34" charset="0"/>
                <a:cs typeface="Open Sans" pitchFamily="34" charset="0"/>
              </a:defRPr>
            </a:lvl1pPr>
          </a:lstStyle>
          <a:p>
            <a:pPr lvl="0"/>
            <a:endParaRPr lang="en-JM" dirty="0"/>
          </a:p>
        </p:txBody>
      </p:sp>
      <p:sp>
        <p:nvSpPr>
          <p:cNvPr id="13" name="Content Placeholder 27"/>
          <p:cNvSpPr>
            <a:spLocks noGrp="1"/>
          </p:cNvSpPr>
          <p:nvPr>
            <p:ph sz="quarter" idx="19" hasCustomPrompt="1"/>
          </p:nvPr>
        </p:nvSpPr>
        <p:spPr>
          <a:xfrm>
            <a:off x="838200" y="2682240"/>
            <a:ext cx="609600" cy="487680"/>
          </a:xfrm>
          <a:prstGeom prst="rect">
            <a:avLst/>
          </a:prstGeom>
          <a:solidFill>
            <a:srgbClr val="00B0F0"/>
          </a:solidFill>
        </p:spPr>
        <p:txBody>
          <a:bodyPr>
            <a:normAutofit/>
          </a:bodyPr>
          <a:lstStyle>
            <a:lvl1pPr marL="0" indent="0" algn="ctr">
              <a:buFontTx/>
              <a:buNone/>
              <a:defRPr sz="2400">
                <a:solidFill>
                  <a:schemeClr val="bg1"/>
                </a:solidFill>
                <a:latin typeface="+mj-lt"/>
              </a:defRPr>
            </a:lvl1pPr>
          </a:lstStyle>
          <a:p>
            <a:pPr lvl="0"/>
            <a:r>
              <a:rPr lang="en-JM" dirty="0" smtClean="0"/>
              <a:t>25</a:t>
            </a:r>
            <a:endParaRPr lang="en-JM" dirty="0"/>
          </a:p>
        </p:txBody>
      </p:sp>
      <p:sp>
        <p:nvSpPr>
          <p:cNvPr id="14" name="Content Placeholder 29"/>
          <p:cNvSpPr>
            <a:spLocks noGrp="1"/>
          </p:cNvSpPr>
          <p:nvPr>
            <p:ph sz="quarter" idx="20" hasCustomPrompt="1"/>
          </p:nvPr>
        </p:nvSpPr>
        <p:spPr>
          <a:xfrm>
            <a:off x="838200" y="3223227"/>
            <a:ext cx="609600" cy="243416"/>
          </a:xfrm>
          <a:prstGeom prst="rect">
            <a:avLst/>
          </a:prstGeom>
          <a:solidFill>
            <a:schemeClr val="tx1">
              <a:lumMod val="85000"/>
              <a:lumOff val="15000"/>
            </a:schemeClr>
          </a:solidFill>
        </p:spPr>
        <p:txBody>
          <a:bodyPr anchor="ctr">
            <a:noAutofit/>
          </a:bodyPr>
          <a:lstStyle>
            <a:lvl1pPr marL="0" indent="0" algn="ctr">
              <a:buFontTx/>
              <a:buNone/>
              <a:defRPr sz="1200">
                <a:solidFill>
                  <a:schemeClr val="bg1"/>
                </a:solidFill>
                <a:latin typeface="+mj-lt"/>
              </a:defRPr>
            </a:lvl1pPr>
          </a:lstStyle>
          <a:p>
            <a:pPr lvl="0"/>
            <a:r>
              <a:rPr lang="en-JM" dirty="0" smtClean="0"/>
              <a:t>DEC</a:t>
            </a:r>
            <a:endParaRPr lang="en-JM" dirty="0"/>
          </a:p>
        </p:txBody>
      </p:sp>
      <p:sp>
        <p:nvSpPr>
          <p:cNvPr id="15" name="Content Placeholder 27"/>
          <p:cNvSpPr>
            <a:spLocks noGrp="1"/>
          </p:cNvSpPr>
          <p:nvPr>
            <p:ph sz="quarter" idx="21" hasCustomPrompt="1"/>
          </p:nvPr>
        </p:nvSpPr>
        <p:spPr>
          <a:xfrm>
            <a:off x="838200" y="4303776"/>
            <a:ext cx="609600" cy="487680"/>
          </a:xfrm>
          <a:prstGeom prst="rect">
            <a:avLst/>
          </a:prstGeom>
          <a:solidFill>
            <a:srgbClr val="00B0F0"/>
          </a:solidFill>
        </p:spPr>
        <p:txBody>
          <a:bodyPr>
            <a:normAutofit/>
          </a:bodyPr>
          <a:lstStyle>
            <a:lvl1pPr marL="0" indent="0" algn="ctr">
              <a:buFontTx/>
              <a:buNone/>
              <a:defRPr sz="2400">
                <a:solidFill>
                  <a:schemeClr val="bg1"/>
                </a:solidFill>
                <a:latin typeface="+mj-lt"/>
              </a:defRPr>
            </a:lvl1pPr>
          </a:lstStyle>
          <a:p>
            <a:pPr lvl="0"/>
            <a:r>
              <a:rPr lang="en-JM" dirty="0" smtClean="0"/>
              <a:t>25</a:t>
            </a:r>
            <a:endParaRPr lang="en-JM" dirty="0"/>
          </a:p>
        </p:txBody>
      </p:sp>
      <p:sp>
        <p:nvSpPr>
          <p:cNvPr id="16" name="Content Placeholder 29"/>
          <p:cNvSpPr>
            <a:spLocks noGrp="1"/>
          </p:cNvSpPr>
          <p:nvPr>
            <p:ph sz="quarter" idx="22" hasCustomPrompt="1"/>
          </p:nvPr>
        </p:nvSpPr>
        <p:spPr>
          <a:xfrm>
            <a:off x="838200" y="4846711"/>
            <a:ext cx="609600" cy="243416"/>
          </a:xfrm>
          <a:prstGeom prst="rect">
            <a:avLst/>
          </a:prstGeom>
          <a:solidFill>
            <a:schemeClr val="tx1">
              <a:lumMod val="85000"/>
              <a:lumOff val="15000"/>
            </a:schemeClr>
          </a:solidFill>
        </p:spPr>
        <p:txBody>
          <a:bodyPr anchor="ctr">
            <a:noAutofit/>
          </a:bodyPr>
          <a:lstStyle>
            <a:lvl1pPr marL="0" indent="0" algn="ctr">
              <a:buFontTx/>
              <a:buNone/>
              <a:defRPr sz="1200">
                <a:solidFill>
                  <a:schemeClr val="bg1"/>
                </a:solidFill>
                <a:latin typeface="+mj-lt"/>
              </a:defRPr>
            </a:lvl1pPr>
          </a:lstStyle>
          <a:p>
            <a:pPr lvl="0"/>
            <a:r>
              <a:rPr lang="en-JM" dirty="0" smtClean="0"/>
              <a:t>DEC</a:t>
            </a:r>
            <a:endParaRPr lang="en-JM" dirty="0"/>
          </a:p>
        </p:txBody>
      </p:sp>
    </p:spTree>
    <p:extLst>
      <p:ext uri="{BB962C8B-B14F-4D97-AF65-F5344CB8AC3E}">
        <p14:creationId xmlns:p14="http://schemas.microsoft.com/office/powerpoint/2010/main" val="39092174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JM" dirty="0"/>
          </a:p>
        </p:txBody>
      </p:sp>
      <p:sp>
        <p:nvSpPr>
          <p:cNvPr id="4" name="Date Placeholder 3"/>
          <p:cNvSpPr>
            <a:spLocks noGrp="1"/>
          </p:cNvSpPr>
          <p:nvPr>
            <p:ph type="dt" sz="half" idx="10"/>
          </p:nvPr>
        </p:nvSpPr>
        <p:spPr/>
        <p:txBody>
          <a:bodyPr/>
          <a:lstStyle/>
          <a:p>
            <a:fld id="{43E8AEEF-AD5F-462F-98DA-46E8E031A314}" type="datetime1">
              <a:rPr lang="en-JM" smtClean="0"/>
              <a:t>13/01/2016</a:t>
            </a:fld>
            <a:endParaRPr lang="en-JM"/>
          </a:p>
        </p:txBody>
      </p:sp>
      <p:sp>
        <p:nvSpPr>
          <p:cNvPr id="6" name="Slide Number Placeholder 5"/>
          <p:cNvSpPr>
            <a:spLocks noGrp="1"/>
          </p:cNvSpPr>
          <p:nvPr>
            <p:ph type="sldNum" sz="quarter" idx="12"/>
          </p:nvPr>
        </p:nvSpPr>
        <p:spPr>
          <a:xfrm>
            <a:off x="8534400" y="6282257"/>
            <a:ext cx="457200" cy="430764"/>
          </a:xfrm>
        </p:spPr>
        <p:txBody>
          <a:bodyPr/>
          <a:lstStyle>
            <a:lvl1pPr>
              <a:defRPr sz="1800"/>
            </a:lvl1pPr>
          </a:lstStyle>
          <a:p>
            <a:fld id="{857B18ED-D931-45F4-8873-1BEDAB4DC03E}" type="slidenum">
              <a:rPr lang="en-JM" smtClean="0"/>
              <a:pPr/>
              <a:t>‹#›</a:t>
            </a:fld>
            <a:endParaRPr lang="en-JM"/>
          </a:p>
        </p:txBody>
      </p:sp>
      <p:sp>
        <p:nvSpPr>
          <p:cNvPr id="7" name="Content Placeholder 37"/>
          <p:cNvSpPr>
            <a:spLocks noGrp="1"/>
          </p:cNvSpPr>
          <p:nvPr>
            <p:ph sz="quarter" idx="18"/>
          </p:nvPr>
        </p:nvSpPr>
        <p:spPr>
          <a:xfrm>
            <a:off x="2933700" y="3860800"/>
            <a:ext cx="1524000" cy="406400"/>
          </a:xfrm>
        </p:spPr>
        <p:txBody>
          <a:bodyPr>
            <a:noAutofit/>
          </a:bodyPr>
          <a:lstStyle>
            <a:lvl1pPr algn="ctr">
              <a:buNone/>
              <a:defRPr sz="1500">
                <a:solidFill>
                  <a:schemeClr val="tx1">
                    <a:lumMod val="85000"/>
                    <a:lumOff val="15000"/>
                  </a:schemeClr>
                </a:solidFill>
                <a:latin typeface="Open Sans" pitchFamily="34" charset="0"/>
                <a:ea typeface="Open Sans" pitchFamily="34" charset="0"/>
                <a:cs typeface="Open Sans" pitchFamily="34" charset="0"/>
              </a:defRPr>
            </a:lvl1pPr>
            <a:lvl2pPr>
              <a:defRPr sz="1600"/>
            </a:lvl2pPr>
            <a:lvl3pPr>
              <a:defRPr sz="1600"/>
            </a:lvl3pPr>
            <a:lvl4pPr>
              <a:defRPr sz="1600"/>
            </a:lvl4pPr>
            <a:lvl5pPr algn="ctr">
              <a:buNone/>
              <a:defRPr sz="1600"/>
            </a:lvl5pPr>
          </a:lstStyle>
          <a:p>
            <a:pPr lvl="0"/>
            <a:endParaRPr lang="en-JM" dirty="0"/>
          </a:p>
        </p:txBody>
      </p:sp>
      <p:sp>
        <p:nvSpPr>
          <p:cNvPr id="8" name="Content Placeholder 37"/>
          <p:cNvSpPr>
            <a:spLocks noGrp="1"/>
          </p:cNvSpPr>
          <p:nvPr>
            <p:ph sz="quarter" idx="19"/>
          </p:nvPr>
        </p:nvSpPr>
        <p:spPr>
          <a:xfrm>
            <a:off x="4951476" y="3860800"/>
            <a:ext cx="1524000" cy="406400"/>
          </a:xfrm>
        </p:spPr>
        <p:txBody>
          <a:bodyPr>
            <a:noAutofit/>
          </a:bodyPr>
          <a:lstStyle>
            <a:lvl1pPr algn="ctr">
              <a:buNone/>
              <a:defRPr sz="1500">
                <a:solidFill>
                  <a:schemeClr val="tx1">
                    <a:lumMod val="85000"/>
                    <a:lumOff val="15000"/>
                  </a:schemeClr>
                </a:solidFill>
                <a:latin typeface="Open Sans" pitchFamily="34" charset="0"/>
                <a:ea typeface="Open Sans" pitchFamily="34" charset="0"/>
                <a:cs typeface="Open Sans" pitchFamily="34" charset="0"/>
              </a:defRPr>
            </a:lvl1pPr>
            <a:lvl2pPr>
              <a:defRPr sz="1600"/>
            </a:lvl2pPr>
            <a:lvl3pPr>
              <a:defRPr sz="1600"/>
            </a:lvl3pPr>
            <a:lvl4pPr>
              <a:defRPr sz="1600"/>
            </a:lvl4pPr>
            <a:lvl5pPr algn="ctr">
              <a:buNone/>
              <a:defRPr sz="1600"/>
            </a:lvl5pPr>
          </a:lstStyle>
          <a:p>
            <a:pPr lvl="0"/>
            <a:endParaRPr lang="en-JM" dirty="0"/>
          </a:p>
        </p:txBody>
      </p:sp>
      <p:sp>
        <p:nvSpPr>
          <p:cNvPr id="9" name="Content Placeholder 37"/>
          <p:cNvSpPr>
            <a:spLocks noGrp="1"/>
          </p:cNvSpPr>
          <p:nvPr>
            <p:ph sz="quarter" idx="20"/>
          </p:nvPr>
        </p:nvSpPr>
        <p:spPr>
          <a:xfrm>
            <a:off x="6934200" y="3860800"/>
            <a:ext cx="1524000" cy="406400"/>
          </a:xfrm>
        </p:spPr>
        <p:txBody>
          <a:bodyPr>
            <a:noAutofit/>
          </a:bodyPr>
          <a:lstStyle>
            <a:lvl1pPr algn="ctr">
              <a:buNone/>
              <a:defRPr sz="1500">
                <a:solidFill>
                  <a:schemeClr val="tx1">
                    <a:lumMod val="85000"/>
                    <a:lumOff val="15000"/>
                  </a:schemeClr>
                </a:solidFill>
                <a:latin typeface="Open Sans" pitchFamily="34" charset="0"/>
                <a:ea typeface="Open Sans" pitchFamily="34" charset="0"/>
                <a:cs typeface="Open Sans" pitchFamily="34" charset="0"/>
              </a:defRPr>
            </a:lvl1pPr>
            <a:lvl2pPr>
              <a:defRPr sz="1600"/>
            </a:lvl2pPr>
            <a:lvl3pPr>
              <a:defRPr sz="1600"/>
            </a:lvl3pPr>
            <a:lvl4pPr>
              <a:defRPr sz="1600"/>
            </a:lvl4pPr>
            <a:lvl5pPr algn="ctr">
              <a:buNone/>
              <a:defRPr sz="1600"/>
            </a:lvl5pPr>
          </a:lstStyle>
          <a:p>
            <a:pPr lvl="0"/>
            <a:endParaRPr lang="en-JM" dirty="0"/>
          </a:p>
        </p:txBody>
      </p:sp>
      <p:sp>
        <p:nvSpPr>
          <p:cNvPr id="10" name="Content Placeholder 37"/>
          <p:cNvSpPr>
            <a:spLocks noGrp="1"/>
          </p:cNvSpPr>
          <p:nvPr>
            <p:ph sz="quarter" idx="21"/>
          </p:nvPr>
        </p:nvSpPr>
        <p:spPr>
          <a:xfrm>
            <a:off x="838200" y="3860800"/>
            <a:ext cx="1524000" cy="406400"/>
          </a:xfrm>
        </p:spPr>
        <p:txBody>
          <a:bodyPr>
            <a:noAutofit/>
          </a:bodyPr>
          <a:lstStyle>
            <a:lvl1pPr algn="ctr">
              <a:buNone/>
              <a:defRPr sz="1500">
                <a:solidFill>
                  <a:schemeClr val="tx1">
                    <a:lumMod val="85000"/>
                    <a:lumOff val="15000"/>
                  </a:schemeClr>
                </a:solidFill>
                <a:latin typeface="Open Sans" pitchFamily="34" charset="0"/>
                <a:ea typeface="Open Sans" pitchFamily="34" charset="0"/>
                <a:cs typeface="Open Sans" pitchFamily="34" charset="0"/>
              </a:defRPr>
            </a:lvl1pPr>
            <a:lvl2pPr>
              <a:defRPr sz="1600"/>
            </a:lvl2pPr>
            <a:lvl3pPr>
              <a:defRPr sz="1600"/>
            </a:lvl3pPr>
            <a:lvl4pPr>
              <a:defRPr sz="1600"/>
            </a:lvl4pPr>
            <a:lvl5pPr algn="ctr">
              <a:buNone/>
              <a:defRPr sz="1600"/>
            </a:lvl5pPr>
          </a:lstStyle>
          <a:p>
            <a:pPr lvl="0"/>
            <a:endParaRPr lang="en-JM" dirty="0"/>
          </a:p>
        </p:txBody>
      </p:sp>
      <p:sp>
        <p:nvSpPr>
          <p:cNvPr id="11" name="Picture Placeholder 28"/>
          <p:cNvSpPr>
            <a:spLocks noGrp="1"/>
          </p:cNvSpPr>
          <p:nvPr>
            <p:ph type="pic" sz="quarter" idx="50"/>
          </p:nvPr>
        </p:nvSpPr>
        <p:spPr>
          <a:xfrm>
            <a:off x="800100" y="1943100"/>
            <a:ext cx="1600200" cy="1600200"/>
          </a:xfrm>
          <a:prstGeom prst="ellipse">
            <a:avLst/>
          </a:prstGeom>
          <a:ln w="76200" cap="sq">
            <a:noFill/>
            <a:miter lim="800000"/>
          </a:ln>
          <a:effectLst>
            <a:innerShdw blurRad="114300">
              <a:schemeClr val="bg1">
                <a:lumMod val="50000"/>
              </a:schemeClr>
            </a:innerShdw>
          </a:effectLst>
        </p:spPr>
        <p:txBody>
          <a:bodyPr>
            <a:normAutofit/>
          </a:bodyPr>
          <a:lstStyle>
            <a:lvl1pPr marL="0" indent="0" algn="ctr">
              <a:buFontTx/>
              <a:buNone/>
              <a:defRPr sz="1400">
                <a:solidFill>
                  <a:schemeClr val="tx1">
                    <a:lumMod val="50000"/>
                    <a:lumOff val="50000"/>
                  </a:schemeClr>
                </a:solidFill>
                <a:latin typeface="+mj-lt"/>
                <a:cs typeface="Arial" pitchFamily="34" charset="0"/>
              </a:defRPr>
            </a:lvl1pPr>
          </a:lstStyle>
          <a:p>
            <a:endParaRPr lang="en-JM" dirty="0"/>
          </a:p>
        </p:txBody>
      </p:sp>
      <p:sp>
        <p:nvSpPr>
          <p:cNvPr id="12" name="Picture Placeholder 28"/>
          <p:cNvSpPr>
            <a:spLocks noGrp="1"/>
          </p:cNvSpPr>
          <p:nvPr>
            <p:ph type="pic" sz="quarter" idx="51"/>
          </p:nvPr>
        </p:nvSpPr>
        <p:spPr>
          <a:xfrm>
            <a:off x="2857500" y="1943100"/>
            <a:ext cx="1600200" cy="1600200"/>
          </a:xfrm>
          <a:prstGeom prst="ellipse">
            <a:avLst/>
          </a:prstGeom>
          <a:ln w="76200" cap="sq">
            <a:noFill/>
            <a:miter lim="800000"/>
          </a:ln>
          <a:effectLst>
            <a:innerShdw blurRad="114300">
              <a:schemeClr val="bg1">
                <a:lumMod val="50000"/>
              </a:schemeClr>
            </a:innerShdw>
          </a:effectLst>
        </p:spPr>
        <p:txBody>
          <a:bodyPr>
            <a:normAutofit/>
          </a:bodyPr>
          <a:lstStyle>
            <a:lvl1pPr marL="0" indent="0" algn="ctr">
              <a:buFontTx/>
              <a:buNone/>
              <a:defRPr sz="1400">
                <a:solidFill>
                  <a:schemeClr val="tx1">
                    <a:lumMod val="50000"/>
                    <a:lumOff val="50000"/>
                  </a:schemeClr>
                </a:solidFill>
                <a:latin typeface="+mj-lt"/>
                <a:cs typeface="Arial" pitchFamily="34" charset="0"/>
              </a:defRPr>
            </a:lvl1pPr>
          </a:lstStyle>
          <a:p>
            <a:endParaRPr lang="en-JM" dirty="0"/>
          </a:p>
        </p:txBody>
      </p:sp>
      <p:sp>
        <p:nvSpPr>
          <p:cNvPr id="13" name="Picture Placeholder 28"/>
          <p:cNvSpPr>
            <a:spLocks noGrp="1"/>
          </p:cNvSpPr>
          <p:nvPr>
            <p:ph type="pic" sz="quarter" idx="52"/>
          </p:nvPr>
        </p:nvSpPr>
        <p:spPr>
          <a:xfrm>
            <a:off x="4914900" y="1995932"/>
            <a:ext cx="1600200" cy="1600200"/>
          </a:xfrm>
          <a:prstGeom prst="ellipse">
            <a:avLst/>
          </a:prstGeom>
          <a:ln w="76200" cap="sq">
            <a:noFill/>
            <a:miter lim="800000"/>
          </a:ln>
          <a:effectLst>
            <a:innerShdw blurRad="114300">
              <a:schemeClr val="bg1">
                <a:lumMod val="50000"/>
              </a:schemeClr>
            </a:innerShdw>
          </a:effectLst>
        </p:spPr>
        <p:txBody>
          <a:bodyPr>
            <a:normAutofit/>
          </a:bodyPr>
          <a:lstStyle>
            <a:lvl1pPr marL="0" indent="0" algn="ctr">
              <a:buFontTx/>
              <a:buNone/>
              <a:defRPr sz="1400">
                <a:solidFill>
                  <a:schemeClr val="tx1">
                    <a:lumMod val="50000"/>
                    <a:lumOff val="50000"/>
                  </a:schemeClr>
                </a:solidFill>
                <a:latin typeface="+mj-lt"/>
                <a:cs typeface="Arial" pitchFamily="34" charset="0"/>
              </a:defRPr>
            </a:lvl1pPr>
          </a:lstStyle>
          <a:p>
            <a:endParaRPr lang="en-JM" dirty="0"/>
          </a:p>
        </p:txBody>
      </p:sp>
      <p:sp>
        <p:nvSpPr>
          <p:cNvPr id="14" name="Picture Placeholder 28"/>
          <p:cNvSpPr>
            <a:spLocks noGrp="1"/>
          </p:cNvSpPr>
          <p:nvPr>
            <p:ph type="pic" sz="quarter" idx="53"/>
          </p:nvPr>
        </p:nvSpPr>
        <p:spPr>
          <a:xfrm>
            <a:off x="6896100" y="1985772"/>
            <a:ext cx="1600200" cy="1600200"/>
          </a:xfrm>
          <a:prstGeom prst="ellipse">
            <a:avLst/>
          </a:prstGeom>
          <a:ln w="76200" cap="sq">
            <a:noFill/>
            <a:miter lim="800000"/>
          </a:ln>
          <a:effectLst>
            <a:innerShdw blurRad="114300">
              <a:schemeClr val="bg1">
                <a:lumMod val="50000"/>
              </a:schemeClr>
            </a:innerShdw>
          </a:effectLst>
        </p:spPr>
        <p:txBody>
          <a:bodyPr>
            <a:normAutofit/>
          </a:bodyPr>
          <a:lstStyle>
            <a:lvl1pPr marL="0" indent="0" algn="ctr">
              <a:buFontTx/>
              <a:buNone/>
              <a:defRPr sz="1400">
                <a:solidFill>
                  <a:schemeClr val="tx1">
                    <a:lumMod val="50000"/>
                    <a:lumOff val="50000"/>
                  </a:schemeClr>
                </a:solidFill>
                <a:latin typeface="+mj-lt"/>
                <a:cs typeface="Arial" pitchFamily="34" charset="0"/>
              </a:defRPr>
            </a:lvl1pPr>
          </a:lstStyle>
          <a:p>
            <a:endParaRPr lang="en-JM" dirty="0"/>
          </a:p>
        </p:txBody>
      </p:sp>
      <p:sp>
        <p:nvSpPr>
          <p:cNvPr id="15" name="Text Placeholder 3"/>
          <p:cNvSpPr>
            <a:spLocks noGrp="1"/>
          </p:cNvSpPr>
          <p:nvPr>
            <p:ph type="body" sz="quarter" idx="57"/>
          </p:nvPr>
        </p:nvSpPr>
        <p:spPr>
          <a:xfrm>
            <a:off x="2705100" y="4419600"/>
            <a:ext cx="1905000" cy="406400"/>
          </a:xfrm>
        </p:spPr>
        <p:txBody>
          <a:bodyPr>
            <a:noAutofit/>
          </a:bodyPr>
          <a:lstStyle>
            <a:lvl1pPr marL="0" indent="0" algn="ctr">
              <a:buFontTx/>
              <a:buNone/>
              <a:defRPr sz="1400">
                <a:solidFill>
                  <a:srgbClr val="00B0F0"/>
                </a:solidFill>
                <a:latin typeface="Open Sans Extrabold" pitchFamily="34" charset="0"/>
                <a:ea typeface="Open Sans Extrabold" pitchFamily="34" charset="0"/>
                <a:cs typeface="Open Sans Extrabold" pitchFamily="34" charset="0"/>
              </a:defRPr>
            </a:lvl1pPr>
            <a:lvl2pPr marL="457200" indent="0">
              <a:buFontTx/>
              <a:buNone/>
              <a:defRPr sz="1400">
                <a:solidFill>
                  <a:schemeClr val="tx1">
                    <a:lumMod val="75000"/>
                    <a:lumOff val="25000"/>
                  </a:schemeClr>
                </a:solidFill>
                <a:latin typeface="Nexa Bold" pitchFamily="50" charset="0"/>
              </a:defRPr>
            </a:lvl2pPr>
            <a:lvl3pPr marL="914400" indent="0">
              <a:buFontTx/>
              <a:buNone/>
              <a:defRPr sz="1200">
                <a:solidFill>
                  <a:schemeClr val="tx1">
                    <a:lumMod val="75000"/>
                    <a:lumOff val="25000"/>
                  </a:schemeClr>
                </a:solidFill>
                <a:latin typeface="Nexa Bold" pitchFamily="50" charset="0"/>
              </a:defRPr>
            </a:lvl3pPr>
            <a:lvl4pPr marL="1371600" indent="0">
              <a:buFontTx/>
              <a:buNone/>
              <a:defRPr sz="1100">
                <a:solidFill>
                  <a:schemeClr val="tx1">
                    <a:lumMod val="75000"/>
                    <a:lumOff val="25000"/>
                  </a:schemeClr>
                </a:solidFill>
                <a:latin typeface="Nexa Bold" pitchFamily="50" charset="0"/>
              </a:defRPr>
            </a:lvl4pPr>
            <a:lvl5pPr marL="1828800" indent="0">
              <a:buFontTx/>
              <a:buNone/>
              <a:defRPr sz="1100">
                <a:solidFill>
                  <a:schemeClr val="tx1">
                    <a:lumMod val="75000"/>
                    <a:lumOff val="25000"/>
                  </a:schemeClr>
                </a:solidFill>
                <a:latin typeface="Nexa Bold" pitchFamily="50" charset="0"/>
              </a:defRPr>
            </a:lvl5pPr>
          </a:lstStyle>
          <a:p>
            <a:pPr lvl="0"/>
            <a:endParaRPr lang="en-JM" dirty="0"/>
          </a:p>
        </p:txBody>
      </p:sp>
      <p:sp>
        <p:nvSpPr>
          <p:cNvPr id="16" name="Text Placeholder 3"/>
          <p:cNvSpPr>
            <a:spLocks noGrp="1"/>
          </p:cNvSpPr>
          <p:nvPr>
            <p:ph type="body" sz="quarter" idx="58"/>
          </p:nvPr>
        </p:nvSpPr>
        <p:spPr>
          <a:xfrm>
            <a:off x="4722876" y="4419600"/>
            <a:ext cx="1905000" cy="406400"/>
          </a:xfrm>
        </p:spPr>
        <p:txBody>
          <a:bodyPr>
            <a:noAutofit/>
          </a:bodyPr>
          <a:lstStyle>
            <a:lvl1pPr marL="0" indent="0" algn="ctr">
              <a:buFontTx/>
              <a:buNone/>
              <a:defRPr sz="1400">
                <a:solidFill>
                  <a:srgbClr val="00B0F0"/>
                </a:solidFill>
                <a:latin typeface="Open Sans Extrabold" pitchFamily="34" charset="0"/>
                <a:ea typeface="Open Sans Extrabold" pitchFamily="34" charset="0"/>
                <a:cs typeface="Open Sans Extrabold" pitchFamily="34" charset="0"/>
              </a:defRPr>
            </a:lvl1pPr>
            <a:lvl2pPr marL="457200" indent="0">
              <a:buFontTx/>
              <a:buNone/>
              <a:defRPr sz="1400">
                <a:solidFill>
                  <a:schemeClr val="tx1">
                    <a:lumMod val="75000"/>
                    <a:lumOff val="25000"/>
                  </a:schemeClr>
                </a:solidFill>
                <a:latin typeface="Nexa Bold" pitchFamily="50" charset="0"/>
              </a:defRPr>
            </a:lvl2pPr>
            <a:lvl3pPr marL="914400" indent="0">
              <a:buFontTx/>
              <a:buNone/>
              <a:defRPr sz="1200">
                <a:solidFill>
                  <a:schemeClr val="tx1">
                    <a:lumMod val="75000"/>
                    <a:lumOff val="25000"/>
                  </a:schemeClr>
                </a:solidFill>
                <a:latin typeface="Nexa Bold" pitchFamily="50" charset="0"/>
              </a:defRPr>
            </a:lvl3pPr>
            <a:lvl4pPr marL="1371600" indent="0">
              <a:buFontTx/>
              <a:buNone/>
              <a:defRPr sz="1100">
                <a:solidFill>
                  <a:schemeClr val="tx1">
                    <a:lumMod val="75000"/>
                    <a:lumOff val="25000"/>
                  </a:schemeClr>
                </a:solidFill>
                <a:latin typeface="Nexa Bold" pitchFamily="50" charset="0"/>
              </a:defRPr>
            </a:lvl4pPr>
            <a:lvl5pPr marL="1828800" indent="0">
              <a:buFontTx/>
              <a:buNone/>
              <a:defRPr sz="1100">
                <a:solidFill>
                  <a:schemeClr val="tx1">
                    <a:lumMod val="75000"/>
                    <a:lumOff val="25000"/>
                  </a:schemeClr>
                </a:solidFill>
                <a:latin typeface="Nexa Bold" pitchFamily="50" charset="0"/>
              </a:defRPr>
            </a:lvl5pPr>
          </a:lstStyle>
          <a:p>
            <a:pPr lvl="0"/>
            <a:endParaRPr lang="en-JM" dirty="0"/>
          </a:p>
        </p:txBody>
      </p:sp>
      <p:sp>
        <p:nvSpPr>
          <p:cNvPr id="17" name="Text Placeholder 3"/>
          <p:cNvSpPr>
            <a:spLocks noGrp="1"/>
          </p:cNvSpPr>
          <p:nvPr>
            <p:ph type="body" sz="quarter" idx="59"/>
          </p:nvPr>
        </p:nvSpPr>
        <p:spPr>
          <a:xfrm>
            <a:off x="6705600" y="4419600"/>
            <a:ext cx="1905000" cy="406400"/>
          </a:xfrm>
        </p:spPr>
        <p:txBody>
          <a:bodyPr>
            <a:noAutofit/>
          </a:bodyPr>
          <a:lstStyle>
            <a:lvl1pPr marL="0" indent="0" algn="ctr">
              <a:buFontTx/>
              <a:buNone/>
              <a:defRPr sz="1400">
                <a:solidFill>
                  <a:srgbClr val="00B0F0"/>
                </a:solidFill>
                <a:latin typeface="Open Sans Extrabold" pitchFamily="34" charset="0"/>
                <a:ea typeface="Open Sans Extrabold" pitchFamily="34" charset="0"/>
                <a:cs typeface="Open Sans Extrabold" pitchFamily="34" charset="0"/>
              </a:defRPr>
            </a:lvl1pPr>
            <a:lvl2pPr marL="457200" indent="0">
              <a:buFontTx/>
              <a:buNone/>
              <a:defRPr sz="1400">
                <a:solidFill>
                  <a:schemeClr val="tx1">
                    <a:lumMod val="75000"/>
                    <a:lumOff val="25000"/>
                  </a:schemeClr>
                </a:solidFill>
                <a:latin typeface="Nexa Bold" pitchFamily="50" charset="0"/>
              </a:defRPr>
            </a:lvl2pPr>
            <a:lvl3pPr marL="914400" indent="0">
              <a:buFontTx/>
              <a:buNone/>
              <a:defRPr sz="1200">
                <a:solidFill>
                  <a:schemeClr val="tx1">
                    <a:lumMod val="75000"/>
                    <a:lumOff val="25000"/>
                  </a:schemeClr>
                </a:solidFill>
                <a:latin typeface="Nexa Bold" pitchFamily="50" charset="0"/>
              </a:defRPr>
            </a:lvl3pPr>
            <a:lvl4pPr marL="1371600" indent="0">
              <a:buFontTx/>
              <a:buNone/>
              <a:defRPr sz="1100">
                <a:solidFill>
                  <a:schemeClr val="tx1">
                    <a:lumMod val="75000"/>
                    <a:lumOff val="25000"/>
                  </a:schemeClr>
                </a:solidFill>
                <a:latin typeface="Nexa Bold" pitchFamily="50" charset="0"/>
              </a:defRPr>
            </a:lvl4pPr>
            <a:lvl5pPr marL="1828800" indent="0">
              <a:buFontTx/>
              <a:buNone/>
              <a:defRPr sz="1100">
                <a:solidFill>
                  <a:schemeClr val="tx1">
                    <a:lumMod val="75000"/>
                    <a:lumOff val="25000"/>
                  </a:schemeClr>
                </a:solidFill>
                <a:latin typeface="Nexa Bold" pitchFamily="50" charset="0"/>
              </a:defRPr>
            </a:lvl5pPr>
          </a:lstStyle>
          <a:p>
            <a:pPr lvl="0"/>
            <a:endParaRPr lang="en-JM" dirty="0"/>
          </a:p>
        </p:txBody>
      </p:sp>
      <p:sp>
        <p:nvSpPr>
          <p:cNvPr id="18" name="Text Placeholder 3"/>
          <p:cNvSpPr>
            <a:spLocks noGrp="1"/>
          </p:cNvSpPr>
          <p:nvPr>
            <p:ph type="body" sz="quarter" idx="60"/>
          </p:nvPr>
        </p:nvSpPr>
        <p:spPr>
          <a:xfrm>
            <a:off x="609600" y="4419600"/>
            <a:ext cx="1905000" cy="406400"/>
          </a:xfrm>
        </p:spPr>
        <p:txBody>
          <a:bodyPr>
            <a:noAutofit/>
          </a:bodyPr>
          <a:lstStyle>
            <a:lvl1pPr marL="0" indent="0" algn="ctr">
              <a:buFontTx/>
              <a:buNone/>
              <a:defRPr sz="1400">
                <a:solidFill>
                  <a:srgbClr val="00B0F0"/>
                </a:solidFill>
                <a:latin typeface="Open Sans Extrabold" pitchFamily="34" charset="0"/>
                <a:ea typeface="Open Sans Extrabold" pitchFamily="34" charset="0"/>
                <a:cs typeface="Open Sans Extrabold" pitchFamily="34" charset="0"/>
              </a:defRPr>
            </a:lvl1pPr>
            <a:lvl2pPr marL="457200" indent="0">
              <a:buFontTx/>
              <a:buNone/>
              <a:defRPr sz="1400">
                <a:solidFill>
                  <a:schemeClr val="tx1">
                    <a:lumMod val="75000"/>
                    <a:lumOff val="25000"/>
                  </a:schemeClr>
                </a:solidFill>
                <a:latin typeface="Nexa Bold" pitchFamily="50" charset="0"/>
              </a:defRPr>
            </a:lvl2pPr>
            <a:lvl3pPr marL="914400" indent="0">
              <a:buFontTx/>
              <a:buNone/>
              <a:defRPr sz="1200">
                <a:solidFill>
                  <a:schemeClr val="tx1">
                    <a:lumMod val="75000"/>
                    <a:lumOff val="25000"/>
                  </a:schemeClr>
                </a:solidFill>
                <a:latin typeface="Nexa Bold" pitchFamily="50" charset="0"/>
              </a:defRPr>
            </a:lvl3pPr>
            <a:lvl4pPr marL="1371600" indent="0">
              <a:buFontTx/>
              <a:buNone/>
              <a:defRPr sz="1100">
                <a:solidFill>
                  <a:schemeClr val="tx1">
                    <a:lumMod val="75000"/>
                    <a:lumOff val="25000"/>
                  </a:schemeClr>
                </a:solidFill>
                <a:latin typeface="Nexa Bold" pitchFamily="50" charset="0"/>
              </a:defRPr>
            </a:lvl4pPr>
            <a:lvl5pPr marL="1828800" indent="0">
              <a:buFontTx/>
              <a:buNone/>
              <a:defRPr sz="1100">
                <a:solidFill>
                  <a:schemeClr val="tx1">
                    <a:lumMod val="75000"/>
                    <a:lumOff val="25000"/>
                  </a:schemeClr>
                </a:solidFill>
                <a:latin typeface="Nexa Bold" pitchFamily="50" charset="0"/>
              </a:defRPr>
            </a:lvl5pPr>
          </a:lstStyle>
          <a:p>
            <a:pPr lvl="0"/>
            <a:endParaRPr lang="en-JM" dirty="0"/>
          </a:p>
        </p:txBody>
      </p:sp>
      <p:sp>
        <p:nvSpPr>
          <p:cNvPr id="19" name="Text Placeholder 7"/>
          <p:cNvSpPr>
            <a:spLocks noGrp="1"/>
          </p:cNvSpPr>
          <p:nvPr>
            <p:ph type="body" sz="quarter" idx="61"/>
          </p:nvPr>
        </p:nvSpPr>
        <p:spPr>
          <a:xfrm>
            <a:off x="2857500" y="4724400"/>
            <a:ext cx="1676400" cy="711200"/>
          </a:xfrm>
        </p:spPr>
        <p:txBody>
          <a:bodyPr>
            <a:noAutofit/>
          </a:bodyPr>
          <a:lstStyle>
            <a:lvl1pPr marL="0" indent="0" algn="ctr">
              <a:buFontTx/>
              <a:buNone/>
              <a:defRPr sz="1400">
                <a:solidFill>
                  <a:schemeClr val="tx1">
                    <a:lumMod val="85000"/>
                    <a:lumOff val="15000"/>
                  </a:schemeClr>
                </a:solidFill>
                <a:latin typeface="+mj-lt"/>
              </a:defRPr>
            </a:lvl1pPr>
            <a:lvl2pPr marL="457200" indent="0">
              <a:buFontTx/>
              <a:buNone/>
              <a:defRPr sz="1200">
                <a:solidFill>
                  <a:schemeClr val="tx1">
                    <a:lumMod val="75000"/>
                    <a:lumOff val="25000"/>
                  </a:schemeClr>
                </a:solidFill>
              </a:defRPr>
            </a:lvl2pPr>
            <a:lvl3pPr marL="914400" indent="0">
              <a:buFontTx/>
              <a:buNone/>
              <a:defRPr sz="1200">
                <a:solidFill>
                  <a:schemeClr val="tx1">
                    <a:lumMod val="75000"/>
                    <a:lumOff val="25000"/>
                  </a:schemeClr>
                </a:solidFill>
              </a:defRPr>
            </a:lvl3pPr>
            <a:lvl4pPr marL="1371600" indent="0">
              <a:buFontTx/>
              <a:buNone/>
              <a:defRPr sz="1200">
                <a:solidFill>
                  <a:schemeClr val="tx1">
                    <a:lumMod val="75000"/>
                    <a:lumOff val="25000"/>
                  </a:schemeClr>
                </a:solidFill>
              </a:defRPr>
            </a:lvl4pPr>
            <a:lvl5pPr marL="1828800" indent="0">
              <a:buFontTx/>
              <a:buNone/>
              <a:defRPr sz="1200">
                <a:solidFill>
                  <a:schemeClr val="tx1">
                    <a:lumMod val="75000"/>
                    <a:lumOff val="25000"/>
                  </a:schemeClr>
                </a:solidFill>
              </a:defRPr>
            </a:lvl5pPr>
          </a:lstStyle>
          <a:p>
            <a:pPr lvl="0"/>
            <a:endParaRPr lang="en-JM" dirty="0"/>
          </a:p>
        </p:txBody>
      </p:sp>
      <p:sp>
        <p:nvSpPr>
          <p:cNvPr id="20" name="Text Placeholder 7"/>
          <p:cNvSpPr>
            <a:spLocks noGrp="1"/>
          </p:cNvSpPr>
          <p:nvPr>
            <p:ph type="body" sz="quarter" idx="62"/>
          </p:nvPr>
        </p:nvSpPr>
        <p:spPr>
          <a:xfrm>
            <a:off x="4875276" y="4724400"/>
            <a:ext cx="1676400" cy="711200"/>
          </a:xfrm>
        </p:spPr>
        <p:txBody>
          <a:bodyPr>
            <a:noAutofit/>
          </a:bodyPr>
          <a:lstStyle>
            <a:lvl1pPr marL="0" indent="0" algn="ctr">
              <a:buFontTx/>
              <a:buNone/>
              <a:defRPr sz="1400">
                <a:solidFill>
                  <a:schemeClr val="tx1">
                    <a:lumMod val="85000"/>
                    <a:lumOff val="15000"/>
                  </a:schemeClr>
                </a:solidFill>
                <a:latin typeface="+mj-lt"/>
              </a:defRPr>
            </a:lvl1pPr>
            <a:lvl2pPr marL="457200" indent="0">
              <a:buFontTx/>
              <a:buNone/>
              <a:defRPr sz="1200">
                <a:solidFill>
                  <a:schemeClr val="tx1">
                    <a:lumMod val="75000"/>
                    <a:lumOff val="25000"/>
                  </a:schemeClr>
                </a:solidFill>
              </a:defRPr>
            </a:lvl2pPr>
            <a:lvl3pPr marL="914400" indent="0">
              <a:buFontTx/>
              <a:buNone/>
              <a:defRPr sz="1200">
                <a:solidFill>
                  <a:schemeClr val="tx1">
                    <a:lumMod val="75000"/>
                    <a:lumOff val="25000"/>
                  </a:schemeClr>
                </a:solidFill>
              </a:defRPr>
            </a:lvl3pPr>
            <a:lvl4pPr marL="1371600" indent="0">
              <a:buFontTx/>
              <a:buNone/>
              <a:defRPr sz="1200">
                <a:solidFill>
                  <a:schemeClr val="tx1">
                    <a:lumMod val="75000"/>
                    <a:lumOff val="25000"/>
                  </a:schemeClr>
                </a:solidFill>
              </a:defRPr>
            </a:lvl4pPr>
            <a:lvl5pPr marL="1828800" indent="0">
              <a:buFontTx/>
              <a:buNone/>
              <a:defRPr sz="1200">
                <a:solidFill>
                  <a:schemeClr val="tx1">
                    <a:lumMod val="75000"/>
                    <a:lumOff val="25000"/>
                  </a:schemeClr>
                </a:solidFill>
              </a:defRPr>
            </a:lvl5pPr>
          </a:lstStyle>
          <a:p>
            <a:pPr lvl="0"/>
            <a:endParaRPr lang="en-JM" dirty="0"/>
          </a:p>
        </p:txBody>
      </p:sp>
      <p:sp>
        <p:nvSpPr>
          <p:cNvPr id="21" name="Text Placeholder 7"/>
          <p:cNvSpPr>
            <a:spLocks noGrp="1"/>
          </p:cNvSpPr>
          <p:nvPr>
            <p:ph type="body" sz="quarter" idx="63"/>
          </p:nvPr>
        </p:nvSpPr>
        <p:spPr>
          <a:xfrm>
            <a:off x="6858000" y="4724400"/>
            <a:ext cx="1676400" cy="711200"/>
          </a:xfrm>
        </p:spPr>
        <p:txBody>
          <a:bodyPr>
            <a:noAutofit/>
          </a:bodyPr>
          <a:lstStyle>
            <a:lvl1pPr marL="0" indent="0" algn="ctr">
              <a:buFontTx/>
              <a:buNone/>
              <a:defRPr sz="1400">
                <a:solidFill>
                  <a:schemeClr val="tx1">
                    <a:lumMod val="85000"/>
                    <a:lumOff val="15000"/>
                  </a:schemeClr>
                </a:solidFill>
                <a:latin typeface="+mj-lt"/>
              </a:defRPr>
            </a:lvl1pPr>
            <a:lvl2pPr marL="457200" indent="0">
              <a:buFontTx/>
              <a:buNone/>
              <a:defRPr sz="1200">
                <a:solidFill>
                  <a:schemeClr val="tx1">
                    <a:lumMod val="75000"/>
                    <a:lumOff val="25000"/>
                  </a:schemeClr>
                </a:solidFill>
              </a:defRPr>
            </a:lvl2pPr>
            <a:lvl3pPr marL="914400" indent="0">
              <a:buFontTx/>
              <a:buNone/>
              <a:defRPr sz="1200">
                <a:solidFill>
                  <a:schemeClr val="tx1">
                    <a:lumMod val="75000"/>
                    <a:lumOff val="25000"/>
                  </a:schemeClr>
                </a:solidFill>
              </a:defRPr>
            </a:lvl3pPr>
            <a:lvl4pPr marL="1371600" indent="0">
              <a:buFontTx/>
              <a:buNone/>
              <a:defRPr sz="1200">
                <a:solidFill>
                  <a:schemeClr val="tx1">
                    <a:lumMod val="75000"/>
                    <a:lumOff val="25000"/>
                  </a:schemeClr>
                </a:solidFill>
              </a:defRPr>
            </a:lvl4pPr>
            <a:lvl5pPr marL="1828800" indent="0">
              <a:buFontTx/>
              <a:buNone/>
              <a:defRPr sz="1200">
                <a:solidFill>
                  <a:schemeClr val="tx1">
                    <a:lumMod val="75000"/>
                    <a:lumOff val="25000"/>
                  </a:schemeClr>
                </a:solidFill>
              </a:defRPr>
            </a:lvl5pPr>
          </a:lstStyle>
          <a:p>
            <a:pPr lvl="0"/>
            <a:endParaRPr lang="en-JM" dirty="0"/>
          </a:p>
        </p:txBody>
      </p:sp>
      <p:sp>
        <p:nvSpPr>
          <p:cNvPr id="22" name="Text Placeholder 7"/>
          <p:cNvSpPr>
            <a:spLocks noGrp="1"/>
          </p:cNvSpPr>
          <p:nvPr>
            <p:ph type="body" sz="quarter" idx="64"/>
          </p:nvPr>
        </p:nvSpPr>
        <p:spPr>
          <a:xfrm>
            <a:off x="762000" y="4724400"/>
            <a:ext cx="1676400" cy="711200"/>
          </a:xfrm>
        </p:spPr>
        <p:txBody>
          <a:bodyPr>
            <a:noAutofit/>
          </a:bodyPr>
          <a:lstStyle>
            <a:lvl1pPr marL="0" indent="0" algn="ctr">
              <a:buFontTx/>
              <a:buNone/>
              <a:defRPr sz="1400">
                <a:solidFill>
                  <a:schemeClr val="tx1">
                    <a:lumMod val="85000"/>
                    <a:lumOff val="15000"/>
                  </a:schemeClr>
                </a:solidFill>
                <a:latin typeface="+mj-lt"/>
              </a:defRPr>
            </a:lvl1pPr>
            <a:lvl2pPr marL="457200" indent="0">
              <a:buFontTx/>
              <a:buNone/>
              <a:defRPr sz="1200">
                <a:solidFill>
                  <a:schemeClr val="tx1">
                    <a:lumMod val="75000"/>
                    <a:lumOff val="25000"/>
                  </a:schemeClr>
                </a:solidFill>
              </a:defRPr>
            </a:lvl2pPr>
            <a:lvl3pPr marL="914400" indent="0">
              <a:buFontTx/>
              <a:buNone/>
              <a:defRPr sz="1200">
                <a:solidFill>
                  <a:schemeClr val="tx1">
                    <a:lumMod val="75000"/>
                    <a:lumOff val="25000"/>
                  </a:schemeClr>
                </a:solidFill>
              </a:defRPr>
            </a:lvl3pPr>
            <a:lvl4pPr marL="1371600" indent="0">
              <a:buFontTx/>
              <a:buNone/>
              <a:defRPr sz="1200">
                <a:solidFill>
                  <a:schemeClr val="tx1">
                    <a:lumMod val="75000"/>
                    <a:lumOff val="25000"/>
                  </a:schemeClr>
                </a:solidFill>
              </a:defRPr>
            </a:lvl4pPr>
            <a:lvl5pPr marL="1828800" indent="0">
              <a:buFontTx/>
              <a:buNone/>
              <a:defRPr sz="1200">
                <a:solidFill>
                  <a:schemeClr val="tx1">
                    <a:lumMod val="75000"/>
                    <a:lumOff val="25000"/>
                  </a:schemeClr>
                </a:solidFill>
              </a:defRPr>
            </a:lvl5pPr>
          </a:lstStyle>
          <a:p>
            <a:pPr lvl="0"/>
            <a:endParaRPr lang="en-JM" dirty="0"/>
          </a:p>
        </p:txBody>
      </p:sp>
      <p:sp>
        <p:nvSpPr>
          <p:cNvPr id="23" name="Oval 22"/>
          <p:cNvSpPr>
            <a:spLocks/>
          </p:cNvSpPr>
          <p:nvPr userDrawn="1"/>
        </p:nvSpPr>
        <p:spPr>
          <a:xfrm>
            <a:off x="685800" y="1828800"/>
            <a:ext cx="1828800" cy="1828800"/>
          </a:xfrm>
          <a:prstGeom prst="ellipse">
            <a:avLst/>
          </a:prstGeom>
          <a:noFill/>
          <a:ln w="28575"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a:p>
        </p:txBody>
      </p:sp>
      <p:sp>
        <p:nvSpPr>
          <p:cNvPr id="24" name="Oval 23"/>
          <p:cNvSpPr>
            <a:spLocks/>
          </p:cNvSpPr>
          <p:nvPr userDrawn="1"/>
        </p:nvSpPr>
        <p:spPr>
          <a:xfrm>
            <a:off x="2743200" y="1828800"/>
            <a:ext cx="1828800" cy="1828800"/>
          </a:xfrm>
          <a:prstGeom prst="ellipse">
            <a:avLst/>
          </a:prstGeom>
          <a:noFill/>
          <a:ln w="28575"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a:solidFill>
                <a:srgbClr val="7030A0"/>
              </a:solidFill>
            </a:endParaRPr>
          </a:p>
        </p:txBody>
      </p:sp>
      <p:sp>
        <p:nvSpPr>
          <p:cNvPr id="25" name="Oval 24"/>
          <p:cNvSpPr>
            <a:spLocks/>
          </p:cNvSpPr>
          <p:nvPr userDrawn="1"/>
        </p:nvSpPr>
        <p:spPr>
          <a:xfrm>
            <a:off x="4800600" y="1881632"/>
            <a:ext cx="1828800" cy="1828800"/>
          </a:xfrm>
          <a:prstGeom prst="ellipse">
            <a:avLst/>
          </a:prstGeom>
          <a:noFill/>
          <a:ln w="28575"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a:p>
        </p:txBody>
      </p:sp>
      <p:sp>
        <p:nvSpPr>
          <p:cNvPr id="26" name="Oval 25"/>
          <p:cNvSpPr>
            <a:spLocks/>
          </p:cNvSpPr>
          <p:nvPr userDrawn="1"/>
        </p:nvSpPr>
        <p:spPr>
          <a:xfrm>
            <a:off x="6781800" y="1871472"/>
            <a:ext cx="1828800" cy="1828800"/>
          </a:xfrm>
          <a:prstGeom prst="ellipse">
            <a:avLst/>
          </a:prstGeom>
          <a:noFill/>
          <a:ln w="28575"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a:p>
        </p:txBody>
      </p:sp>
    </p:spTree>
    <p:extLst>
      <p:ext uri="{BB962C8B-B14F-4D97-AF65-F5344CB8AC3E}">
        <p14:creationId xmlns:p14="http://schemas.microsoft.com/office/powerpoint/2010/main" val="1983968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4" name="Date Placeholder 3"/>
          <p:cNvSpPr>
            <a:spLocks noGrp="1"/>
          </p:cNvSpPr>
          <p:nvPr>
            <p:ph type="dt" sz="half" idx="10"/>
          </p:nvPr>
        </p:nvSpPr>
        <p:spPr/>
        <p:txBody>
          <a:bodyPr/>
          <a:lstStyle/>
          <a:p>
            <a:fld id="{39352BB9-2E4D-4A8F-A30F-869DCD394CE6}" type="datetime1">
              <a:rPr lang="en-JM" smtClean="0"/>
              <a:t>13/01/2016</a:t>
            </a:fld>
            <a:endParaRPr lang="en-JM"/>
          </a:p>
        </p:txBody>
      </p:sp>
      <p:sp>
        <p:nvSpPr>
          <p:cNvPr id="6" name="Slide Number Placeholder 5"/>
          <p:cNvSpPr>
            <a:spLocks noGrp="1"/>
          </p:cNvSpPr>
          <p:nvPr>
            <p:ph type="sldNum" sz="quarter" idx="12"/>
          </p:nvPr>
        </p:nvSpPr>
        <p:spPr/>
        <p:txBody>
          <a:bodyPr/>
          <a:lstStyle/>
          <a:p>
            <a:fld id="{857B18ED-D931-45F4-8873-1BEDAB4DC03E}" type="slidenum">
              <a:rPr lang="en-JM" smtClean="0"/>
              <a:t>‹#›</a:t>
            </a:fld>
            <a:endParaRPr lang="en-JM"/>
          </a:p>
        </p:txBody>
      </p:sp>
      <p:sp>
        <p:nvSpPr>
          <p:cNvPr id="8" name="Picture Placeholder 24"/>
          <p:cNvSpPr>
            <a:spLocks noGrp="1"/>
          </p:cNvSpPr>
          <p:nvPr>
            <p:ph type="pic" sz="quarter" idx="14"/>
          </p:nvPr>
        </p:nvSpPr>
        <p:spPr>
          <a:xfrm>
            <a:off x="528638" y="1701801"/>
            <a:ext cx="2900362" cy="4110567"/>
          </a:xfrm>
        </p:spPr>
        <p:txBody>
          <a:bodyPr>
            <a:normAutofit/>
          </a:bodyPr>
          <a:lstStyle>
            <a:lvl1pPr marL="0" indent="0">
              <a:buFontTx/>
              <a:buNone/>
              <a:defRPr sz="1600">
                <a:solidFill>
                  <a:schemeClr val="bg1">
                    <a:lumMod val="65000"/>
                  </a:schemeClr>
                </a:solidFill>
              </a:defRPr>
            </a:lvl1pPr>
          </a:lstStyle>
          <a:p>
            <a:endParaRPr lang="en-JM"/>
          </a:p>
        </p:txBody>
      </p:sp>
      <p:sp>
        <p:nvSpPr>
          <p:cNvPr id="9" name="Text Placeholder 26"/>
          <p:cNvSpPr>
            <a:spLocks noGrp="1"/>
          </p:cNvSpPr>
          <p:nvPr>
            <p:ph type="body" sz="quarter" idx="15"/>
          </p:nvPr>
        </p:nvSpPr>
        <p:spPr>
          <a:xfrm>
            <a:off x="3733800" y="2423584"/>
            <a:ext cx="2127250" cy="1107016"/>
          </a:xfrm>
        </p:spPr>
        <p:txBody>
          <a:bodyPr>
            <a:noAutofit/>
          </a:bodyPr>
          <a:lstStyle>
            <a:lvl1pPr marL="0" indent="0">
              <a:buFontTx/>
              <a:buNone/>
              <a:defRPr sz="1300">
                <a:solidFill>
                  <a:schemeClr val="tx1">
                    <a:lumMod val="75000"/>
                    <a:lumOff val="25000"/>
                  </a:schemeClr>
                </a:solidFill>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endParaRPr lang="en-JM" dirty="0"/>
          </a:p>
        </p:txBody>
      </p:sp>
      <p:sp>
        <p:nvSpPr>
          <p:cNvPr id="10" name="Text Placeholder 26"/>
          <p:cNvSpPr>
            <a:spLocks noGrp="1"/>
          </p:cNvSpPr>
          <p:nvPr>
            <p:ph type="body" sz="quarter" idx="16"/>
          </p:nvPr>
        </p:nvSpPr>
        <p:spPr>
          <a:xfrm>
            <a:off x="6407150" y="2413000"/>
            <a:ext cx="2127250" cy="1107016"/>
          </a:xfrm>
        </p:spPr>
        <p:txBody>
          <a:bodyPr>
            <a:noAutofit/>
          </a:bodyPr>
          <a:lstStyle>
            <a:lvl1pPr marL="0" indent="0">
              <a:buFontTx/>
              <a:buNone/>
              <a:defRPr sz="1300">
                <a:solidFill>
                  <a:schemeClr val="tx1">
                    <a:lumMod val="75000"/>
                    <a:lumOff val="25000"/>
                  </a:schemeClr>
                </a:solidFill>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endParaRPr lang="en-JM" dirty="0"/>
          </a:p>
        </p:txBody>
      </p:sp>
      <p:sp>
        <p:nvSpPr>
          <p:cNvPr id="11" name="Text Placeholder 26"/>
          <p:cNvSpPr>
            <a:spLocks noGrp="1"/>
          </p:cNvSpPr>
          <p:nvPr>
            <p:ph type="body" sz="quarter" idx="17"/>
          </p:nvPr>
        </p:nvSpPr>
        <p:spPr>
          <a:xfrm>
            <a:off x="3736975" y="4540437"/>
            <a:ext cx="2127250" cy="1107016"/>
          </a:xfrm>
        </p:spPr>
        <p:txBody>
          <a:bodyPr>
            <a:noAutofit/>
          </a:bodyPr>
          <a:lstStyle>
            <a:lvl1pPr marL="0" indent="0">
              <a:buFontTx/>
              <a:buNone/>
              <a:defRPr sz="1300">
                <a:solidFill>
                  <a:schemeClr val="tx1">
                    <a:lumMod val="75000"/>
                    <a:lumOff val="25000"/>
                  </a:schemeClr>
                </a:solidFill>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endParaRPr lang="en-JM" dirty="0"/>
          </a:p>
        </p:txBody>
      </p:sp>
      <p:sp>
        <p:nvSpPr>
          <p:cNvPr id="12" name="Text Placeholder 26"/>
          <p:cNvSpPr>
            <a:spLocks noGrp="1"/>
          </p:cNvSpPr>
          <p:nvPr>
            <p:ph type="body" sz="quarter" idx="18"/>
          </p:nvPr>
        </p:nvSpPr>
        <p:spPr>
          <a:xfrm>
            <a:off x="6410325" y="4529853"/>
            <a:ext cx="2127250" cy="1107016"/>
          </a:xfrm>
        </p:spPr>
        <p:txBody>
          <a:bodyPr>
            <a:noAutofit/>
          </a:bodyPr>
          <a:lstStyle>
            <a:lvl1pPr marL="0" indent="0">
              <a:buFontTx/>
              <a:buNone/>
              <a:defRPr sz="1300">
                <a:solidFill>
                  <a:schemeClr val="tx1">
                    <a:lumMod val="75000"/>
                    <a:lumOff val="25000"/>
                  </a:schemeClr>
                </a:solidFill>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endParaRPr lang="en-JM" dirty="0"/>
          </a:p>
        </p:txBody>
      </p:sp>
      <p:sp>
        <p:nvSpPr>
          <p:cNvPr id="13" name="Text Placeholder 32"/>
          <p:cNvSpPr>
            <a:spLocks noGrp="1"/>
          </p:cNvSpPr>
          <p:nvPr>
            <p:ph type="body" sz="quarter" idx="19"/>
          </p:nvPr>
        </p:nvSpPr>
        <p:spPr>
          <a:xfrm>
            <a:off x="4114800" y="1926167"/>
            <a:ext cx="1600200" cy="410820"/>
          </a:xfrm>
        </p:spPr>
        <p:txBody>
          <a:bodyPr>
            <a:normAutofit/>
          </a:bodyPr>
          <a:lstStyle>
            <a:lvl1pPr marL="0" indent="0">
              <a:buFontTx/>
              <a:buNone/>
              <a:defRPr sz="1300" b="0">
                <a:solidFill>
                  <a:srgbClr val="00B0F0"/>
                </a:solidFill>
                <a:latin typeface="Open Sans" pitchFamily="34" charset="0"/>
                <a:ea typeface="Open Sans" pitchFamily="34" charset="0"/>
                <a:cs typeface="Open Sans"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4" name="Text Placeholder 32"/>
          <p:cNvSpPr>
            <a:spLocks noGrp="1"/>
          </p:cNvSpPr>
          <p:nvPr>
            <p:ph type="body" sz="quarter" idx="20"/>
          </p:nvPr>
        </p:nvSpPr>
        <p:spPr>
          <a:xfrm>
            <a:off x="6781800" y="1926167"/>
            <a:ext cx="1600200" cy="410820"/>
          </a:xfrm>
        </p:spPr>
        <p:txBody>
          <a:bodyPr>
            <a:normAutofit/>
          </a:bodyPr>
          <a:lstStyle>
            <a:lvl1pPr marL="0" indent="0">
              <a:buFontTx/>
              <a:buNone/>
              <a:defRPr sz="1300" b="0">
                <a:solidFill>
                  <a:srgbClr val="00B0F0"/>
                </a:solidFill>
                <a:latin typeface="Open Sans" pitchFamily="34" charset="0"/>
                <a:ea typeface="Open Sans" pitchFamily="34" charset="0"/>
                <a:cs typeface="Open Sans"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5" name="Text Placeholder 32"/>
          <p:cNvSpPr>
            <a:spLocks noGrp="1"/>
          </p:cNvSpPr>
          <p:nvPr>
            <p:ph type="body" sz="quarter" idx="21"/>
          </p:nvPr>
        </p:nvSpPr>
        <p:spPr>
          <a:xfrm>
            <a:off x="4114800" y="4038601"/>
            <a:ext cx="1600200" cy="410820"/>
          </a:xfrm>
        </p:spPr>
        <p:txBody>
          <a:bodyPr>
            <a:normAutofit/>
          </a:bodyPr>
          <a:lstStyle>
            <a:lvl1pPr marL="0" indent="0">
              <a:buFontTx/>
              <a:buNone/>
              <a:defRPr sz="1300" b="0">
                <a:solidFill>
                  <a:srgbClr val="00B0F0"/>
                </a:solidFill>
                <a:latin typeface="Open Sans" pitchFamily="34" charset="0"/>
                <a:ea typeface="Open Sans" pitchFamily="34" charset="0"/>
                <a:cs typeface="Open Sans"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6" name="Text Placeholder 32"/>
          <p:cNvSpPr>
            <a:spLocks noGrp="1"/>
          </p:cNvSpPr>
          <p:nvPr>
            <p:ph type="body" sz="quarter" idx="22"/>
          </p:nvPr>
        </p:nvSpPr>
        <p:spPr>
          <a:xfrm>
            <a:off x="6781800" y="4038601"/>
            <a:ext cx="1600200" cy="410820"/>
          </a:xfrm>
        </p:spPr>
        <p:txBody>
          <a:bodyPr>
            <a:normAutofit/>
          </a:bodyPr>
          <a:lstStyle>
            <a:lvl1pPr marL="0" indent="0">
              <a:buFontTx/>
              <a:buNone/>
              <a:defRPr sz="1300" b="0">
                <a:solidFill>
                  <a:srgbClr val="00B0F0"/>
                </a:solidFill>
                <a:latin typeface="Open Sans" pitchFamily="34" charset="0"/>
                <a:ea typeface="Open Sans" pitchFamily="34" charset="0"/>
                <a:cs typeface="Open Sans"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Tree>
    <p:extLst>
      <p:ext uri="{BB962C8B-B14F-4D97-AF65-F5344CB8AC3E}">
        <p14:creationId xmlns:p14="http://schemas.microsoft.com/office/powerpoint/2010/main" val="40881786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JM"/>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E76DD82-5DCC-4071-BC12-658EDB0398A0}" type="datetime1">
              <a:rPr lang="en-JM" smtClean="0"/>
              <a:t>13/01/2016</a:t>
            </a:fld>
            <a:endParaRPr lang="en-JM"/>
          </a:p>
        </p:txBody>
      </p:sp>
      <p:sp>
        <p:nvSpPr>
          <p:cNvPr id="6" name="Slide Number Placeholder 5"/>
          <p:cNvSpPr>
            <a:spLocks noGrp="1"/>
          </p:cNvSpPr>
          <p:nvPr>
            <p:ph type="sldNum" sz="quarter" idx="12"/>
          </p:nvPr>
        </p:nvSpPr>
        <p:spPr/>
        <p:txBody>
          <a:bodyPr/>
          <a:lstStyle/>
          <a:p>
            <a:fld id="{857B18ED-D931-45F4-8873-1BEDAB4DC03E}" type="slidenum">
              <a:rPr lang="en-JM" smtClean="0"/>
              <a:t>‹#›</a:t>
            </a:fld>
            <a:endParaRPr lang="en-JM"/>
          </a:p>
        </p:txBody>
      </p:sp>
    </p:spTree>
    <p:extLst>
      <p:ext uri="{BB962C8B-B14F-4D97-AF65-F5344CB8AC3E}">
        <p14:creationId xmlns:p14="http://schemas.microsoft.com/office/powerpoint/2010/main" val="41458271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3" name="Content Placeholder 2"/>
          <p:cNvSpPr>
            <a:spLocks noGrp="1"/>
          </p:cNvSpPr>
          <p:nvPr>
            <p:ph sz="half" idx="1"/>
          </p:nvPr>
        </p:nvSpPr>
        <p:spPr>
          <a:xfrm>
            <a:off x="457200" y="1762125"/>
            <a:ext cx="4038600" cy="3394075"/>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JM"/>
          </a:p>
        </p:txBody>
      </p:sp>
      <p:sp>
        <p:nvSpPr>
          <p:cNvPr id="4" name="Content Placeholder 3"/>
          <p:cNvSpPr>
            <a:spLocks noGrp="1"/>
          </p:cNvSpPr>
          <p:nvPr>
            <p:ph sz="half" idx="2"/>
          </p:nvPr>
        </p:nvSpPr>
        <p:spPr>
          <a:xfrm>
            <a:off x="4648200" y="1762125"/>
            <a:ext cx="4038600" cy="3394075"/>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JM"/>
          </a:p>
        </p:txBody>
      </p:sp>
      <p:sp>
        <p:nvSpPr>
          <p:cNvPr id="5" name="Date Placeholder 4"/>
          <p:cNvSpPr>
            <a:spLocks noGrp="1"/>
          </p:cNvSpPr>
          <p:nvPr>
            <p:ph type="dt" sz="half" idx="10"/>
          </p:nvPr>
        </p:nvSpPr>
        <p:spPr/>
        <p:txBody>
          <a:bodyPr/>
          <a:lstStyle/>
          <a:p>
            <a:fld id="{A20F92F7-BFA5-4FC8-9176-0E596D1BF19F}" type="datetime1">
              <a:rPr lang="en-JM" smtClean="0"/>
              <a:t>13/01/2016</a:t>
            </a:fld>
            <a:endParaRPr lang="en-JM"/>
          </a:p>
        </p:txBody>
      </p:sp>
      <p:sp>
        <p:nvSpPr>
          <p:cNvPr id="7" name="Slide Number Placeholder 6"/>
          <p:cNvSpPr>
            <a:spLocks noGrp="1"/>
          </p:cNvSpPr>
          <p:nvPr>
            <p:ph type="sldNum" sz="quarter" idx="12"/>
          </p:nvPr>
        </p:nvSpPr>
        <p:spPr/>
        <p:txBody>
          <a:bodyPr/>
          <a:lstStyle/>
          <a:p>
            <a:fld id="{857B18ED-D931-45F4-8873-1BEDAB4DC03E}" type="slidenum">
              <a:rPr lang="en-JM" smtClean="0"/>
              <a:t>‹#›</a:t>
            </a:fld>
            <a:endParaRPr lang="en-JM"/>
          </a:p>
        </p:txBody>
      </p:sp>
    </p:spTree>
    <p:extLst>
      <p:ext uri="{BB962C8B-B14F-4D97-AF65-F5344CB8AC3E}">
        <p14:creationId xmlns:p14="http://schemas.microsoft.com/office/powerpoint/2010/main" val="5431288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1143000"/>
          </a:xfrm>
        </p:spPr>
        <p:txBody>
          <a:bodyPr/>
          <a:lstStyle>
            <a:lvl1pPr>
              <a:defRPr/>
            </a:lvl1pPr>
          </a:lstStyle>
          <a:p>
            <a:r>
              <a:rPr lang="en-US" smtClean="0"/>
              <a:t>Click to edit Master title style</a:t>
            </a:r>
            <a:endParaRPr lang="en-JM"/>
          </a:p>
        </p:txBody>
      </p:sp>
      <p:sp>
        <p:nvSpPr>
          <p:cNvPr id="3" name="Text Placeholder 2"/>
          <p:cNvSpPr>
            <a:spLocks noGrp="1"/>
          </p:cNvSpPr>
          <p:nvPr>
            <p:ph type="body" idx="1"/>
          </p:nvPr>
        </p:nvSpPr>
        <p:spPr>
          <a:xfrm>
            <a:off x="457200" y="1535113"/>
            <a:ext cx="4040188" cy="639763"/>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JM"/>
          </a:p>
        </p:txBody>
      </p:sp>
      <p:sp>
        <p:nvSpPr>
          <p:cNvPr id="5" name="Text Placeholder 4"/>
          <p:cNvSpPr>
            <a:spLocks noGrp="1"/>
          </p:cNvSpPr>
          <p:nvPr>
            <p:ph type="body" sz="quarter" idx="3"/>
          </p:nvPr>
        </p:nvSpPr>
        <p:spPr>
          <a:xfrm>
            <a:off x="4645027" y="1535113"/>
            <a:ext cx="4041775" cy="639763"/>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7" name="Date Placeholder 6"/>
          <p:cNvSpPr>
            <a:spLocks noGrp="1"/>
          </p:cNvSpPr>
          <p:nvPr>
            <p:ph type="dt" sz="half" idx="10"/>
          </p:nvPr>
        </p:nvSpPr>
        <p:spPr/>
        <p:txBody>
          <a:bodyPr/>
          <a:lstStyle/>
          <a:p>
            <a:fld id="{4E09FE89-5BE7-43C8-B159-03917D2BDDAA}" type="datetime1">
              <a:rPr lang="en-JM" smtClean="0"/>
              <a:t>13/01/2016</a:t>
            </a:fld>
            <a:endParaRPr lang="en-JM"/>
          </a:p>
        </p:txBody>
      </p:sp>
      <p:sp>
        <p:nvSpPr>
          <p:cNvPr id="9" name="Slide Number Placeholder 8"/>
          <p:cNvSpPr>
            <a:spLocks noGrp="1"/>
          </p:cNvSpPr>
          <p:nvPr>
            <p:ph type="sldNum" sz="quarter" idx="12"/>
          </p:nvPr>
        </p:nvSpPr>
        <p:spPr/>
        <p:txBody>
          <a:bodyPr/>
          <a:lstStyle/>
          <a:p>
            <a:fld id="{857B18ED-D931-45F4-8873-1BEDAB4DC03E}" type="slidenum">
              <a:rPr lang="en-JM" smtClean="0"/>
              <a:t>‹#›</a:t>
            </a:fld>
            <a:endParaRPr lang="en-JM"/>
          </a:p>
        </p:txBody>
      </p:sp>
    </p:spTree>
    <p:extLst>
      <p:ext uri="{BB962C8B-B14F-4D97-AF65-F5344CB8AC3E}">
        <p14:creationId xmlns:p14="http://schemas.microsoft.com/office/powerpoint/2010/main" val="20364561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3" name="Date Placeholder 2"/>
          <p:cNvSpPr>
            <a:spLocks noGrp="1"/>
          </p:cNvSpPr>
          <p:nvPr>
            <p:ph type="dt" sz="half" idx="10"/>
          </p:nvPr>
        </p:nvSpPr>
        <p:spPr/>
        <p:txBody>
          <a:bodyPr/>
          <a:lstStyle/>
          <a:p>
            <a:fld id="{1EEBF81A-654F-4E0D-8F5F-FDC4853D54C3}" type="datetime1">
              <a:rPr lang="en-JM" smtClean="0"/>
              <a:t>13/01/2016</a:t>
            </a:fld>
            <a:endParaRPr lang="en-JM"/>
          </a:p>
        </p:txBody>
      </p:sp>
      <p:sp>
        <p:nvSpPr>
          <p:cNvPr id="5" name="Slide Number Placeholder 4"/>
          <p:cNvSpPr>
            <a:spLocks noGrp="1"/>
          </p:cNvSpPr>
          <p:nvPr>
            <p:ph type="sldNum" sz="quarter" idx="12"/>
          </p:nvPr>
        </p:nvSpPr>
        <p:spPr/>
        <p:txBody>
          <a:bodyPr/>
          <a:lstStyle/>
          <a:p>
            <a:fld id="{857B18ED-D931-45F4-8873-1BEDAB4DC03E}" type="slidenum">
              <a:rPr lang="en-JM" smtClean="0"/>
              <a:t>‹#›</a:t>
            </a:fld>
            <a:endParaRPr lang="en-JM"/>
          </a:p>
        </p:txBody>
      </p:sp>
    </p:spTree>
    <p:extLst>
      <p:ext uri="{BB962C8B-B14F-4D97-AF65-F5344CB8AC3E}">
        <p14:creationId xmlns:p14="http://schemas.microsoft.com/office/powerpoint/2010/main" val="401665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FC1258-519F-47AA-ACE8-CEBF186ED1E6}" type="datetime1">
              <a:rPr lang="en-JM" smtClean="0"/>
              <a:t>13/01/2016</a:t>
            </a:fld>
            <a:endParaRPr lang="en-JM"/>
          </a:p>
        </p:txBody>
      </p:sp>
      <p:sp>
        <p:nvSpPr>
          <p:cNvPr id="4" name="Slide Number Placeholder 3"/>
          <p:cNvSpPr>
            <a:spLocks noGrp="1"/>
          </p:cNvSpPr>
          <p:nvPr>
            <p:ph type="sldNum" sz="quarter" idx="12"/>
          </p:nvPr>
        </p:nvSpPr>
        <p:spPr/>
        <p:txBody>
          <a:bodyPr/>
          <a:lstStyle/>
          <a:p>
            <a:fld id="{857B18ED-D931-45F4-8873-1BEDAB4DC03E}" type="slidenum">
              <a:rPr lang="en-JM" smtClean="0"/>
              <a:t>‹#›</a:t>
            </a:fld>
            <a:endParaRPr lang="en-JM"/>
          </a:p>
        </p:txBody>
      </p:sp>
    </p:spTree>
    <p:extLst>
      <p:ext uri="{BB962C8B-B14F-4D97-AF65-F5344CB8AC3E}">
        <p14:creationId xmlns:p14="http://schemas.microsoft.com/office/powerpoint/2010/main" val="3536189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JM"/>
          </a:p>
        </p:txBody>
      </p:sp>
      <p:sp>
        <p:nvSpPr>
          <p:cNvPr id="4" name="Date Placeholder 3"/>
          <p:cNvSpPr>
            <a:spLocks noGrp="1"/>
          </p:cNvSpPr>
          <p:nvPr>
            <p:ph type="dt" sz="half" idx="10"/>
          </p:nvPr>
        </p:nvSpPr>
        <p:spPr/>
        <p:txBody>
          <a:bodyPr/>
          <a:lstStyle/>
          <a:p>
            <a:fld id="{39352BB9-2E4D-4A8F-A30F-869DCD394CE6}" type="datetime1">
              <a:rPr lang="en-JM" smtClean="0"/>
              <a:t>13/01/2016</a:t>
            </a:fld>
            <a:endParaRPr lang="en-JM"/>
          </a:p>
        </p:txBody>
      </p:sp>
      <p:sp>
        <p:nvSpPr>
          <p:cNvPr id="6" name="Slide Number Placeholder 5"/>
          <p:cNvSpPr>
            <a:spLocks noGrp="1"/>
          </p:cNvSpPr>
          <p:nvPr>
            <p:ph type="sldNum" sz="quarter" idx="12"/>
          </p:nvPr>
        </p:nvSpPr>
        <p:spPr/>
        <p:txBody>
          <a:bodyPr/>
          <a:lstStyle/>
          <a:p>
            <a:fld id="{857B18ED-D931-45F4-8873-1BEDAB4DC03E}" type="slidenum">
              <a:rPr lang="en-JM" smtClean="0"/>
              <a:t>‹#›</a:t>
            </a:fld>
            <a:endParaRPr lang="en-JM"/>
          </a:p>
        </p:txBody>
      </p:sp>
    </p:spTree>
    <p:extLst>
      <p:ext uri="{BB962C8B-B14F-4D97-AF65-F5344CB8AC3E}">
        <p14:creationId xmlns:p14="http://schemas.microsoft.com/office/powerpoint/2010/main" val="2122527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4" name="Date Placeholder 3"/>
          <p:cNvSpPr>
            <a:spLocks noGrp="1"/>
          </p:cNvSpPr>
          <p:nvPr>
            <p:ph type="dt" sz="half" idx="10"/>
          </p:nvPr>
        </p:nvSpPr>
        <p:spPr/>
        <p:txBody>
          <a:bodyPr/>
          <a:lstStyle/>
          <a:p>
            <a:fld id="{39352BB9-2E4D-4A8F-A30F-869DCD394CE6}" type="datetime1">
              <a:rPr lang="en-JM" smtClean="0"/>
              <a:t>13/01/2016</a:t>
            </a:fld>
            <a:endParaRPr lang="en-JM"/>
          </a:p>
        </p:txBody>
      </p:sp>
      <p:sp>
        <p:nvSpPr>
          <p:cNvPr id="6" name="Slide Number Placeholder 5"/>
          <p:cNvSpPr>
            <a:spLocks noGrp="1"/>
          </p:cNvSpPr>
          <p:nvPr>
            <p:ph type="sldNum" sz="quarter" idx="12"/>
          </p:nvPr>
        </p:nvSpPr>
        <p:spPr/>
        <p:txBody>
          <a:bodyPr/>
          <a:lstStyle/>
          <a:p>
            <a:fld id="{857B18ED-D931-45F4-8873-1BEDAB4DC03E}" type="slidenum">
              <a:rPr lang="en-JM" smtClean="0"/>
              <a:t>‹#›</a:t>
            </a:fld>
            <a:endParaRPr lang="en-JM"/>
          </a:p>
        </p:txBody>
      </p:sp>
      <p:sp>
        <p:nvSpPr>
          <p:cNvPr id="7" name="Content Placeholder 13"/>
          <p:cNvSpPr>
            <a:spLocks noGrp="1"/>
          </p:cNvSpPr>
          <p:nvPr>
            <p:ph sz="quarter" idx="13"/>
          </p:nvPr>
        </p:nvSpPr>
        <p:spPr>
          <a:xfrm>
            <a:off x="762000" y="2514600"/>
            <a:ext cx="2362200" cy="3022600"/>
          </a:xfrm>
        </p:spPr>
        <p:txBody>
          <a:bodyPr>
            <a:normAutofit/>
          </a:bodyPr>
          <a:lstStyle>
            <a:lvl1pPr algn="ctr">
              <a:buNone/>
              <a:defRPr sz="1100">
                <a:solidFill>
                  <a:schemeClr val="tx1">
                    <a:lumMod val="85000"/>
                    <a:lumOff val="15000"/>
                  </a:schemeClr>
                </a:solidFill>
                <a:latin typeface="Calibri"/>
                <a:cs typeface="Calibri"/>
              </a:defRPr>
            </a:lvl1pPr>
          </a:lstStyle>
          <a:p>
            <a:pPr lvl="0"/>
            <a:endParaRPr lang="en-JM" dirty="0"/>
          </a:p>
        </p:txBody>
      </p:sp>
      <p:sp>
        <p:nvSpPr>
          <p:cNvPr id="8" name="Content Placeholder 38"/>
          <p:cNvSpPr>
            <a:spLocks noGrp="1"/>
          </p:cNvSpPr>
          <p:nvPr>
            <p:ph sz="quarter" idx="39"/>
          </p:nvPr>
        </p:nvSpPr>
        <p:spPr>
          <a:xfrm>
            <a:off x="950976" y="1905000"/>
            <a:ext cx="1984248" cy="395998"/>
          </a:xfrm>
          <a:prstGeom prst="rect">
            <a:avLst/>
          </a:prstGeom>
          <a:solidFill>
            <a:srgbClr val="00B0F0"/>
          </a:solidFill>
          <a:ln>
            <a:noFill/>
          </a:ln>
        </p:spPr>
        <p:txBody>
          <a:bodyPr anchor="ctr">
            <a:noAutofit/>
          </a:bodyPr>
          <a:lstStyle>
            <a:lvl1pPr algn="ctr">
              <a:buNone/>
              <a:defRPr sz="1400" b="0">
                <a:solidFill>
                  <a:schemeClr val="bg1"/>
                </a:solidFill>
                <a:latin typeface="Open Sans"/>
                <a:ea typeface="Open Sans Extrabold" pitchFamily="34" charset="0"/>
                <a:cs typeface="Open Sans"/>
              </a:defRPr>
            </a:lvl1pPr>
          </a:lstStyle>
          <a:p>
            <a:pPr lvl="0"/>
            <a:endParaRPr lang="en-JM" dirty="0"/>
          </a:p>
        </p:txBody>
      </p:sp>
      <p:sp>
        <p:nvSpPr>
          <p:cNvPr id="9" name="Content Placeholder 13"/>
          <p:cNvSpPr>
            <a:spLocks noGrp="1"/>
          </p:cNvSpPr>
          <p:nvPr>
            <p:ph sz="quarter" idx="42"/>
          </p:nvPr>
        </p:nvSpPr>
        <p:spPr>
          <a:xfrm>
            <a:off x="3581400" y="2514600"/>
            <a:ext cx="2362200" cy="3022600"/>
          </a:xfrm>
        </p:spPr>
        <p:txBody>
          <a:bodyPr>
            <a:normAutofit/>
          </a:bodyPr>
          <a:lstStyle>
            <a:lvl1pPr algn="ctr">
              <a:buNone/>
              <a:defRPr sz="1100">
                <a:solidFill>
                  <a:schemeClr val="tx1">
                    <a:lumMod val="85000"/>
                    <a:lumOff val="15000"/>
                  </a:schemeClr>
                </a:solidFill>
                <a:latin typeface="Calibri"/>
                <a:cs typeface="Calibri"/>
              </a:defRPr>
            </a:lvl1pPr>
          </a:lstStyle>
          <a:p>
            <a:pPr lvl="0"/>
            <a:endParaRPr lang="en-JM" dirty="0"/>
          </a:p>
        </p:txBody>
      </p:sp>
      <p:sp>
        <p:nvSpPr>
          <p:cNvPr id="10" name="Content Placeholder 13"/>
          <p:cNvSpPr>
            <a:spLocks noGrp="1"/>
          </p:cNvSpPr>
          <p:nvPr>
            <p:ph sz="quarter" idx="43"/>
          </p:nvPr>
        </p:nvSpPr>
        <p:spPr>
          <a:xfrm>
            <a:off x="6477000" y="2514600"/>
            <a:ext cx="2362200" cy="3022600"/>
          </a:xfrm>
        </p:spPr>
        <p:txBody>
          <a:bodyPr>
            <a:normAutofit/>
          </a:bodyPr>
          <a:lstStyle>
            <a:lvl1pPr algn="ctr">
              <a:buNone/>
              <a:defRPr sz="1100">
                <a:solidFill>
                  <a:schemeClr val="tx1">
                    <a:lumMod val="85000"/>
                    <a:lumOff val="15000"/>
                  </a:schemeClr>
                </a:solidFill>
                <a:latin typeface="Calibri"/>
                <a:cs typeface="Calibri"/>
              </a:defRPr>
            </a:lvl1pPr>
          </a:lstStyle>
          <a:p>
            <a:pPr lvl="0"/>
            <a:endParaRPr lang="en-JM" dirty="0"/>
          </a:p>
        </p:txBody>
      </p:sp>
      <p:sp>
        <p:nvSpPr>
          <p:cNvPr id="11" name="Content Placeholder 38"/>
          <p:cNvSpPr>
            <a:spLocks noGrp="1"/>
          </p:cNvSpPr>
          <p:nvPr>
            <p:ph sz="quarter" idx="60"/>
          </p:nvPr>
        </p:nvSpPr>
        <p:spPr>
          <a:xfrm>
            <a:off x="3770376" y="1905000"/>
            <a:ext cx="1984248" cy="395998"/>
          </a:xfrm>
          <a:prstGeom prst="rect">
            <a:avLst/>
          </a:prstGeom>
          <a:solidFill>
            <a:srgbClr val="00B0F0"/>
          </a:solidFill>
          <a:ln>
            <a:noFill/>
          </a:ln>
        </p:spPr>
        <p:txBody>
          <a:bodyPr anchor="ctr">
            <a:noAutofit/>
          </a:bodyPr>
          <a:lstStyle>
            <a:lvl1pPr algn="ctr">
              <a:buNone/>
              <a:defRPr sz="1400" b="0">
                <a:solidFill>
                  <a:schemeClr val="bg1"/>
                </a:solidFill>
                <a:latin typeface="Open Sans"/>
                <a:ea typeface="Open Sans Extrabold" pitchFamily="34" charset="0"/>
                <a:cs typeface="Open Sans"/>
              </a:defRPr>
            </a:lvl1pPr>
          </a:lstStyle>
          <a:p>
            <a:pPr lvl="0"/>
            <a:endParaRPr lang="en-JM" dirty="0"/>
          </a:p>
        </p:txBody>
      </p:sp>
      <p:sp>
        <p:nvSpPr>
          <p:cNvPr id="12" name="Content Placeholder 38"/>
          <p:cNvSpPr>
            <a:spLocks noGrp="1"/>
          </p:cNvSpPr>
          <p:nvPr>
            <p:ph sz="quarter" idx="61"/>
          </p:nvPr>
        </p:nvSpPr>
        <p:spPr>
          <a:xfrm>
            <a:off x="6665976" y="1905000"/>
            <a:ext cx="1984248" cy="395998"/>
          </a:xfrm>
          <a:prstGeom prst="rect">
            <a:avLst/>
          </a:prstGeom>
          <a:solidFill>
            <a:srgbClr val="00B0F0"/>
          </a:solidFill>
          <a:ln>
            <a:noFill/>
          </a:ln>
        </p:spPr>
        <p:txBody>
          <a:bodyPr anchor="ctr">
            <a:noAutofit/>
          </a:bodyPr>
          <a:lstStyle>
            <a:lvl1pPr algn="ctr">
              <a:buNone/>
              <a:defRPr sz="1400" b="0">
                <a:solidFill>
                  <a:schemeClr val="bg1"/>
                </a:solidFill>
                <a:latin typeface="Open Sans"/>
                <a:ea typeface="Open Sans Extrabold" pitchFamily="34" charset="0"/>
                <a:cs typeface="Open Sans"/>
              </a:defRPr>
            </a:lvl1pPr>
          </a:lstStyle>
          <a:p>
            <a:pPr lvl="0"/>
            <a:endParaRPr lang="en-JM" dirty="0"/>
          </a:p>
        </p:txBody>
      </p:sp>
    </p:spTree>
    <p:extLst>
      <p:ext uri="{BB962C8B-B14F-4D97-AF65-F5344CB8AC3E}">
        <p14:creationId xmlns:p14="http://schemas.microsoft.com/office/powerpoint/2010/main" val="1704880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28" name="Content Placeholder 27"/>
          <p:cNvSpPr>
            <a:spLocks noGrp="1"/>
          </p:cNvSpPr>
          <p:nvPr>
            <p:ph sz="quarter" idx="18"/>
          </p:nvPr>
        </p:nvSpPr>
        <p:spPr>
          <a:xfrm>
            <a:off x="685800" y="2921000"/>
            <a:ext cx="3352800" cy="2252133"/>
          </a:xfrm>
          <a:prstGeom prst="rect">
            <a:avLst/>
          </a:prstGeom>
          <a:solidFill>
            <a:srgbClr val="00B0F0"/>
          </a:solidFill>
        </p:spPr>
        <p:txBody>
          <a:bodyPr>
            <a:normAutofit/>
          </a:bodyPr>
          <a:lstStyle>
            <a:lvl1pPr marL="0" indent="0">
              <a:buFontTx/>
              <a:buNone/>
              <a:defRPr sz="1100">
                <a:solidFill>
                  <a:schemeClr val="bg1"/>
                </a:solidFill>
              </a:defRPr>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JM" dirty="0"/>
          </a:p>
        </p:txBody>
      </p:sp>
      <p:sp>
        <p:nvSpPr>
          <p:cNvPr id="2" name="Title 1"/>
          <p:cNvSpPr>
            <a:spLocks noGrp="1"/>
          </p:cNvSpPr>
          <p:nvPr>
            <p:ph type="title"/>
          </p:nvPr>
        </p:nvSpPr>
        <p:spPr/>
        <p:txBody>
          <a:bodyPr/>
          <a:lstStyle/>
          <a:p>
            <a:r>
              <a:rPr lang="en-US" smtClean="0"/>
              <a:t>Click to edit Master title style</a:t>
            </a:r>
            <a:endParaRPr lang="en-JM"/>
          </a:p>
        </p:txBody>
      </p:sp>
      <p:sp>
        <p:nvSpPr>
          <p:cNvPr id="4" name="Date Placeholder 3"/>
          <p:cNvSpPr>
            <a:spLocks noGrp="1"/>
          </p:cNvSpPr>
          <p:nvPr>
            <p:ph type="dt" sz="half" idx="10"/>
          </p:nvPr>
        </p:nvSpPr>
        <p:spPr/>
        <p:txBody>
          <a:bodyPr/>
          <a:lstStyle/>
          <a:p>
            <a:fld id="{39352BB9-2E4D-4A8F-A30F-869DCD394CE6}" type="datetime1">
              <a:rPr lang="en-JM" smtClean="0"/>
              <a:t>13/01/2016</a:t>
            </a:fld>
            <a:endParaRPr lang="en-JM"/>
          </a:p>
        </p:txBody>
      </p:sp>
      <p:sp>
        <p:nvSpPr>
          <p:cNvPr id="6" name="Slide Number Placeholder 5"/>
          <p:cNvSpPr>
            <a:spLocks noGrp="1"/>
          </p:cNvSpPr>
          <p:nvPr>
            <p:ph type="sldNum" sz="quarter" idx="12"/>
          </p:nvPr>
        </p:nvSpPr>
        <p:spPr/>
        <p:txBody>
          <a:bodyPr/>
          <a:lstStyle/>
          <a:p>
            <a:fld id="{857B18ED-D931-45F4-8873-1BEDAB4DC03E}" type="slidenum">
              <a:rPr lang="en-JM" smtClean="0"/>
              <a:t>‹#›</a:t>
            </a:fld>
            <a:endParaRPr lang="en-JM"/>
          </a:p>
        </p:txBody>
      </p:sp>
      <p:cxnSp>
        <p:nvCxnSpPr>
          <p:cNvPr id="8" name="Straight Connector 7"/>
          <p:cNvCxnSpPr/>
          <p:nvPr userDrawn="1"/>
        </p:nvCxnSpPr>
        <p:spPr>
          <a:xfrm>
            <a:off x="4191000" y="2161411"/>
            <a:ext cx="0" cy="3048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6248400" y="2161411"/>
            <a:ext cx="0" cy="3048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696254" y="5412611"/>
            <a:ext cx="12192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21" name="Text Placeholder 20"/>
          <p:cNvSpPr>
            <a:spLocks noGrp="1"/>
          </p:cNvSpPr>
          <p:nvPr>
            <p:ph type="body" sz="quarter" idx="13"/>
          </p:nvPr>
        </p:nvSpPr>
        <p:spPr>
          <a:xfrm>
            <a:off x="1382714" y="2311401"/>
            <a:ext cx="1741487" cy="497417"/>
          </a:xfrm>
        </p:spPr>
        <p:txBody>
          <a:bodyPr>
            <a:normAutofit/>
          </a:bodyPr>
          <a:lstStyle>
            <a:lvl1pPr marL="0" indent="0">
              <a:buNone/>
              <a:defRPr sz="1400">
                <a:latin typeface="Open Sans" pitchFamily="34" charset="0"/>
                <a:ea typeface="Open Sans" pitchFamily="34" charset="0"/>
                <a:cs typeface="Open Sans" pitchFamily="34" charset="0"/>
              </a:defRPr>
            </a:lvl1pPr>
            <a:lvl2pPr marL="457200" indent="0">
              <a:buNone/>
              <a:defRPr>
                <a:latin typeface="Open Sans" pitchFamily="34" charset="0"/>
                <a:ea typeface="Open Sans" pitchFamily="34" charset="0"/>
                <a:cs typeface="Open Sans" pitchFamily="34" charset="0"/>
              </a:defRPr>
            </a:lvl2pPr>
            <a:lvl3pPr marL="914400" indent="0">
              <a:buNone/>
              <a:defRPr>
                <a:latin typeface="Open Sans" pitchFamily="34" charset="0"/>
                <a:ea typeface="Open Sans" pitchFamily="34" charset="0"/>
                <a:cs typeface="Open Sans" pitchFamily="34" charset="0"/>
              </a:defRPr>
            </a:lvl3pPr>
            <a:lvl4pPr marL="1371600" indent="0">
              <a:buNone/>
              <a:defRPr>
                <a:latin typeface="Open Sans" pitchFamily="34" charset="0"/>
                <a:ea typeface="Open Sans" pitchFamily="34" charset="0"/>
                <a:cs typeface="Open Sans" pitchFamily="34" charset="0"/>
              </a:defRPr>
            </a:lvl4pPr>
            <a:lvl5pPr marL="1828800" indent="0">
              <a:buNone/>
              <a:defRPr>
                <a:latin typeface="Open Sans" pitchFamily="34" charset="0"/>
                <a:ea typeface="Open Sans" pitchFamily="34" charset="0"/>
                <a:cs typeface="Open Sans" pitchFamily="34" charset="0"/>
              </a:defRPr>
            </a:lvl5pPr>
          </a:lstStyle>
          <a:p>
            <a:pPr lvl="0"/>
            <a:endParaRPr lang="en-JM" dirty="0"/>
          </a:p>
        </p:txBody>
      </p:sp>
      <p:sp>
        <p:nvSpPr>
          <p:cNvPr id="22" name="Text Placeholder 20"/>
          <p:cNvSpPr>
            <a:spLocks noGrp="1"/>
          </p:cNvSpPr>
          <p:nvPr>
            <p:ph type="body" sz="quarter" idx="14"/>
          </p:nvPr>
        </p:nvSpPr>
        <p:spPr>
          <a:xfrm>
            <a:off x="4354514" y="2311401"/>
            <a:ext cx="1741487" cy="497417"/>
          </a:xfrm>
        </p:spPr>
        <p:txBody>
          <a:bodyPr>
            <a:normAutofit/>
          </a:bodyPr>
          <a:lstStyle>
            <a:lvl1pPr marL="0" indent="0">
              <a:buNone/>
              <a:defRPr sz="1400">
                <a:latin typeface="Open Sans" pitchFamily="34" charset="0"/>
                <a:ea typeface="Open Sans" pitchFamily="34" charset="0"/>
                <a:cs typeface="Open Sans" pitchFamily="34" charset="0"/>
              </a:defRPr>
            </a:lvl1pPr>
            <a:lvl2pPr marL="457200" indent="0">
              <a:buNone/>
              <a:defRPr>
                <a:latin typeface="Open Sans" pitchFamily="34" charset="0"/>
                <a:ea typeface="Open Sans" pitchFamily="34" charset="0"/>
                <a:cs typeface="Open Sans" pitchFamily="34" charset="0"/>
              </a:defRPr>
            </a:lvl2pPr>
            <a:lvl3pPr marL="914400" indent="0">
              <a:buNone/>
              <a:defRPr>
                <a:latin typeface="Open Sans" pitchFamily="34" charset="0"/>
                <a:ea typeface="Open Sans" pitchFamily="34" charset="0"/>
                <a:cs typeface="Open Sans" pitchFamily="34" charset="0"/>
              </a:defRPr>
            </a:lvl3pPr>
            <a:lvl4pPr marL="1371600" indent="0">
              <a:buNone/>
              <a:defRPr>
                <a:latin typeface="Open Sans" pitchFamily="34" charset="0"/>
                <a:ea typeface="Open Sans" pitchFamily="34" charset="0"/>
                <a:cs typeface="Open Sans" pitchFamily="34" charset="0"/>
              </a:defRPr>
            </a:lvl4pPr>
            <a:lvl5pPr marL="1828800" indent="0">
              <a:buNone/>
              <a:defRPr>
                <a:latin typeface="Open Sans" pitchFamily="34" charset="0"/>
                <a:ea typeface="Open Sans" pitchFamily="34" charset="0"/>
                <a:cs typeface="Open Sans" pitchFamily="34" charset="0"/>
              </a:defRPr>
            </a:lvl5pPr>
          </a:lstStyle>
          <a:p>
            <a:pPr lvl="0"/>
            <a:endParaRPr lang="en-JM" dirty="0"/>
          </a:p>
        </p:txBody>
      </p:sp>
      <p:sp>
        <p:nvSpPr>
          <p:cNvPr id="23" name="Text Placeholder 20"/>
          <p:cNvSpPr>
            <a:spLocks noGrp="1"/>
          </p:cNvSpPr>
          <p:nvPr>
            <p:ph type="body" sz="quarter" idx="15"/>
          </p:nvPr>
        </p:nvSpPr>
        <p:spPr>
          <a:xfrm>
            <a:off x="6411914" y="2311401"/>
            <a:ext cx="1741487" cy="497417"/>
          </a:xfrm>
        </p:spPr>
        <p:txBody>
          <a:bodyPr>
            <a:normAutofit/>
          </a:bodyPr>
          <a:lstStyle>
            <a:lvl1pPr marL="0" indent="0">
              <a:buNone/>
              <a:defRPr sz="1400">
                <a:latin typeface="Open Sans" pitchFamily="34" charset="0"/>
                <a:ea typeface="Open Sans" pitchFamily="34" charset="0"/>
                <a:cs typeface="Open Sans" pitchFamily="34" charset="0"/>
              </a:defRPr>
            </a:lvl1pPr>
            <a:lvl2pPr marL="457200" indent="0">
              <a:buNone/>
              <a:defRPr>
                <a:latin typeface="Open Sans" pitchFamily="34" charset="0"/>
                <a:ea typeface="Open Sans" pitchFamily="34" charset="0"/>
                <a:cs typeface="Open Sans" pitchFamily="34" charset="0"/>
              </a:defRPr>
            </a:lvl2pPr>
            <a:lvl3pPr marL="914400" indent="0">
              <a:buNone/>
              <a:defRPr>
                <a:latin typeface="Open Sans" pitchFamily="34" charset="0"/>
                <a:ea typeface="Open Sans" pitchFamily="34" charset="0"/>
                <a:cs typeface="Open Sans" pitchFamily="34" charset="0"/>
              </a:defRPr>
            </a:lvl3pPr>
            <a:lvl4pPr marL="1371600" indent="0">
              <a:buNone/>
              <a:defRPr>
                <a:latin typeface="Open Sans" pitchFamily="34" charset="0"/>
                <a:ea typeface="Open Sans" pitchFamily="34" charset="0"/>
                <a:cs typeface="Open Sans" pitchFamily="34" charset="0"/>
              </a:defRPr>
            </a:lvl4pPr>
            <a:lvl5pPr marL="1828800" indent="0">
              <a:buNone/>
              <a:defRPr>
                <a:latin typeface="Open Sans" pitchFamily="34" charset="0"/>
                <a:ea typeface="Open Sans" pitchFamily="34" charset="0"/>
                <a:cs typeface="Open Sans" pitchFamily="34" charset="0"/>
              </a:defRPr>
            </a:lvl5pPr>
          </a:lstStyle>
          <a:p>
            <a:pPr lvl="0"/>
            <a:endParaRPr lang="en-JM" dirty="0"/>
          </a:p>
        </p:txBody>
      </p:sp>
      <p:sp>
        <p:nvSpPr>
          <p:cNvPr id="25" name="Text Placeholder 24"/>
          <p:cNvSpPr>
            <a:spLocks noGrp="1"/>
          </p:cNvSpPr>
          <p:nvPr>
            <p:ph type="body" sz="quarter" idx="16"/>
          </p:nvPr>
        </p:nvSpPr>
        <p:spPr>
          <a:xfrm>
            <a:off x="4343400" y="2957576"/>
            <a:ext cx="1752600" cy="2251835"/>
          </a:xfrm>
        </p:spPr>
        <p:txBody>
          <a:bodyPr>
            <a:noAutofit/>
          </a:bodyPr>
          <a:lstStyle>
            <a:lvl1pPr marL="0" indent="0">
              <a:buFontTx/>
              <a:buNone/>
              <a:defRPr sz="1300"/>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JM" dirty="0"/>
          </a:p>
        </p:txBody>
      </p:sp>
      <p:sp>
        <p:nvSpPr>
          <p:cNvPr id="26" name="Text Placeholder 24"/>
          <p:cNvSpPr>
            <a:spLocks noGrp="1"/>
          </p:cNvSpPr>
          <p:nvPr>
            <p:ph type="body" sz="quarter" idx="17"/>
          </p:nvPr>
        </p:nvSpPr>
        <p:spPr>
          <a:xfrm>
            <a:off x="6400800" y="2957576"/>
            <a:ext cx="1752600" cy="2251835"/>
          </a:xfrm>
        </p:spPr>
        <p:txBody>
          <a:bodyPr>
            <a:noAutofit/>
          </a:bodyPr>
          <a:lstStyle>
            <a:lvl1pPr marL="0" indent="0">
              <a:buFontTx/>
              <a:buNone/>
              <a:defRPr sz="1300"/>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JM" dirty="0"/>
          </a:p>
        </p:txBody>
      </p:sp>
    </p:spTree>
    <p:extLst>
      <p:ext uri="{BB962C8B-B14F-4D97-AF65-F5344CB8AC3E}">
        <p14:creationId xmlns:p14="http://schemas.microsoft.com/office/powerpoint/2010/main" val="2257348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4" name="Date Placeholder 3"/>
          <p:cNvSpPr>
            <a:spLocks noGrp="1"/>
          </p:cNvSpPr>
          <p:nvPr>
            <p:ph type="dt" sz="half" idx="10"/>
          </p:nvPr>
        </p:nvSpPr>
        <p:spPr/>
        <p:txBody>
          <a:bodyPr/>
          <a:lstStyle/>
          <a:p>
            <a:fld id="{39352BB9-2E4D-4A8F-A30F-869DCD394CE6}" type="datetime1">
              <a:rPr lang="en-JM" smtClean="0"/>
              <a:t>13/01/2016</a:t>
            </a:fld>
            <a:endParaRPr lang="en-JM"/>
          </a:p>
        </p:txBody>
      </p:sp>
      <p:sp>
        <p:nvSpPr>
          <p:cNvPr id="6" name="Slide Number Placeholder 5"/>
          <p:cNvSpPr>
            <a:spLocks noGrp="1"/>
          </p:cNvSpPr>
          <p:nvPr>
            <p:ph type="sldNum" sz="quarter" idx="12"/>
          </p:nvPr>
        </p:nvSpPr>
        <p:spPr/>
        <p:txBody>
          <a:bodyPr/>
          <a:lstStyle/>
          <a:p>
            <a:fld id="{857B18ED-D931-45F4-8873-1BEDAB4DC03E}" type="slidenum">
              <a:rPr lang="en-JM" smtClean="0"/>
              <a:t>‹#›</a:t>
            </a:fld>
            <a:endParaRPr lang="en-JM"/>
          </a:p>
        </p:txBody>
      </p:sp>
      <p:sp>
        <p:nvSpPr>
          <p:cNvPr id="8" name="Picture Placeholder 6"/>
          <p:cNvSpPr>
            <a:spLocks noGrp="1"/>
          </p:cNvSpPr>
          <p:nvPr>
            <p:ph type="pic" sz="quarter" idx="48"/>
          </p:nvPr>
        </p:nvSpPr>
        <p:spPr>
          <a:xfrm>
            <a:off x="3395472" y="1701800"/>
            <a:ext cx="2624328" cy="2032000"/>
          </a:xfrm>
          <a:ln w="38100" cap="sq">
            <a:noFill/>
            <a:miter lim="800000"/>
          </a:ln>
        </p:spPr>
        <p:txBody>
          <a:bodyPr>
            <a:normAutofit/>
          </a:bodyPr>
          <a:lstStyle>
            <a:lvl1pPr marL="0" indent="0" algn="ctr">
              <a:buFontTx/>
              <a:buNone/>
              <a:defRPr sz="1100">
                <a:solidFill>
                  <a:schemeClr val="tx1">
                    <a:lumMod val="65000"/>
                    <a:lumOff val="35000"/>
                  </a:schemeClr>
                </a:solidFill>
                <a:latin typeface="+mj-lt"/>
                <a:cs typeface="Arial" pitchFamily="34" charset="0"/>
              </a:defRPr>
            </a:lvl1pPr>
          </a:lstStyle>
          <a:p>
            <a:endParaRPr lang="en-JM"/>
          </a:p>
        </p:txBody>
      </p:sp>
      <p:sp>
        <p:nvSpPr>
          <p:cNvPr id="9" name="Picture Placeholder 6"/>
          <p:cNvSpPr>
            <a:spLocks noGrp="1"/>
          </p:cNvSpPr>
          <p:nvPr>
            <p:ph type="pic" sz="quarter" idx="49"/>
          </p:nvPr>
        </p:nvSpPr>
        <p:spPr>
          <a:xfrm>
            <a:off x="6019800" y="1701800"/>
            <a:ext cx="2624328" cy="2032000"/>
          </a:xfrm>
          <a:ln w="38100" cap="sq">
            <a:noFill/>
            <a:miter lim="800000"/>
          </a:ln>
        </p:spPr>
        <p:txBody>
          <a:bodyPr>
            <a:normAutofit/>
          </a:bodyPr>
          <a:lstStyle>
            <a:lvl1pPr marL="0" indent="0" algn="ctr">
              <a:buFontTx/>
              <a:buNone/>
              <a:defRPr sz="1100">
                <a:solidFill>
                  <a:schemeClr val="tx1">
                    <a:lumMod val="65000"/>
                    <a:lumOff val="35000"/>
                  </a:schemeClr>
                </a:solidFill>
                <a:latin typeface="+mj-lt"/>
                <a:cs typeface="Arial" pitchFamily="34" charset="0"/>
              </a:defRPr>
            </a:lvl1pPr>
          </a:lstStyle>
          <a:p>
            <a:endParaRPr lang="en-JM"/>
          </a:p>
        </p:txBody>
      </p:sp>
      <p:sp>
        <p:nvSpPr>
          <p:cNvPr id="10" name="Picture Placeholder 6"/>
          <p:cNvSpPr>
            <a:spLocks noGrp="1"/>
          </p:cNvSpPr>
          <p:nvPr>
            <p:ph type="pic" sz="quarter" idx="50"/>
          </p:nvPr>
        </p:nvSpPr>
        <p:spPr>
          <a:xfrm>
            <a:off x="771144" y="3733800"/>
            <a:ext cx="2624328" cy="2032000"/>
          </a:xfrm>
          <a:ln w="38100" cap="sq">
            <a:noFill/>
            <a:miter lim="800000"/>
          </a:ln>
        </p:spPr>
        <p:txBody>
          <a:bodyPr>
            <a:normAutofit/>
          </a:bodyPr>
          <a:lstStyle>
            <a:lvl1pPr marL="0" indent="0" algn="ctr">
              <a:buFontTx/>
              <a:buNone/>
              <a:defRPr sz="1100">
                <a:solidFill>
                  <a:schemeClr val="tx1">
                    <a:lumMod val="65000"/>
                    <a:lumOff val="35000"/>
                  </a:schemeClr>
                </a:solidFill>
                <a:latin typeface="+mj-lt"/>
                <a:cs typeface="Arial" pitchFamily="34" charset="0"/>
              </a:defRPr>
            </a:lvl1pPr>
          </a:lstStyle>
          <a:p>
            <a:endParaRPr lang="en-JM"/>
          </a:p>
        </p:txBody>
      </p:sp>
      <p:sp>
        <p:nvSpPr>
          <p:cNvPr id="11" name="Picture Placeholder 6"/>
          <p:cNvSpPr>
            <a:spLocks noGrp="1"/>
          </p:cNvSpPr>
          <p:nvPr>
            <p:ph type="pic" sz="quarter" idx="51"/>
          </p:nvPr>
        </p:nvSpPr>
        <p:spPr>
          <a:xfrm>
            <a:off x="3395472" y="3733800"/>
            <a:ext cx="2624328" cy="2032000"/>
          </a:xfrm>
          <a:ln w="38100" cap="sq">
            <a:noFill/>
            <a:miter lim="800000"/>
          </a:ln>
        </p:spPr>
        <p:txBody>
          <a:bodyPr>
            <a:normAutofit/>
          </a:bodyPr>
          <a:lstStyle>
            <a:lvl1pPr marL="0" indent="0" algn="ctr">
              <a:buFontTx/>
              <a:buNone/>
              <a:defRPr sz="1100">
                <a:solidFill>
                  <a:schemeClr val="tx1">
                    <a:lumMod val="65000"/>
                    <a:lumOff val="35000"/>
                  </a:schemeClr>
                </a:solidFill>
                <a:latin typeface="+mj-lt"/>
                <a:cs typeface="Arial" pitchFamily="34" charset="0"/>
              </a:defRPr>
            </a:lvl1pPr>
          </a:lstStyle>
          <a:p>
            <a:endParaRPr lang="en-JM"/>
          </a:p>
        </p:txBody>
      </p:sp>
      <p:sp>
        <p:nvSpPr>
          <p:cNvPr id="12" name="Picture Placeholder 6"/>
          <p:cNvSpPr>
            <a:spLocks noGrp="1"/>
          </p:cNvSpPr>
          <p:nvPr>
            <p:ph type="pic" sz="quarter" idx="52"/>
          </p:nvPr>
        </p:nvSpPr>
        <p:spPr>
          <a:xfrm>
            <a:off x="6019800" y="3733800"/>
            <a:ext cx="2624328" cy="2032000"/>
          </a:xfrm>
          <a:ln w="38100" cap="sq">
            <a:noFill/>
            <a:miter lim="800000"/>
          </a:ln>
        </p:spPr>
        <p:txBody>
          <a:bodyPr>
            <a:normAutofit/>
          </a:bodyPr>
          <a:lstStyle>
            <a:lvl1pPr marL="0" indent="0" algn="ctr">
              <a:buFontTx/>
              <a:buNone/>
              <a:defRPr sz="1100">
                <a:solidFill>
                  <a:schemeClr val="tx1">
                    <a:lumMod val="65000"/>
                    <a:lumOff val="35000"/>
                  </a:schemeClr>
                </a:solidFill>
                <a:latin typeface="+mj-lt"/>
                <a:cs typeface="Arial" pitchFamily="34" charset="0"/>
              </a:defRPr>
            </a:lvl1pPr>
          </a:lstStyle>
          <a:p>
            <a:endParaRPr lang="en-JM"/>
          </a:p>
        </p:txBody>
      </p:sp>
      <p:sp>
        <p:nvSpPr>
          <p:cNvPr id="14" name="Content Placeholder 13"/>
          <p:cNvSpPr>
            <a:spLocks noGrp="1"/>
          </p:cNvSpPr>
          <p:nvPr>
            <p:ph sz="quarter" idx="53"/>
          </p:nvPr>
        </p:nvSpPr>
        <p:spPr>
          <a:xfrm>
            <a:off x="762000" y="1701800"/>
            <a:ext cx="2633472" cy="2032000"/>
          </a:xfrm>
          <a:solidFill>
            <a:srgbClr val="00B0F0"/>
          </a:solidFill>
        </p:spPr>
        <p:txBody>
          <a:bodyPr>
            <a:normAutofit/>
          </a:bodyPr>
          <a:lstStyle>
            <a:lvl1pPr marL="0" indent="0">
              <a:buFontTx/>
              <a:buNone/>
              <a:defRPr sz="1300">
                <a:solidFill>
                  <a:schemeClr val="bg1"/>
                </a:solidFill>
              </a:defRPr>
            </a:lvl1pPr>
          </a:lstStyle>
          <a:p>
            <a:pPr lvl="0"/>
            <a:endParaRPr lang="en-JM" dirty="0"/>
          </a:p>
        </p:txBody>
      </p:sp>
    </p:spTree>
    <p:extLst>
      <p:ext uri="{BB962C8B-B14F-4D97-AF65-F5344CB8AC3E}">
        <p14:creationId xmlns:p14="http://schemas.microsoft.com/office/powerpoint/2010/main" val="26928695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4" name="Date Placeholder 3"/>
          <p:cNvSpPr>
            <a:spLocks noGrp="1"/>
          </p:cNvSpPr>
          <p:nvPr>
            <p:ph type="dt" sz="half" idx="10"/>
          </p:nvPr>
        </p:nvSpPr>
        <p:spPr/>
        <p:txBody>
          <a:bodyPr/>
          <a:lstStyle/>
          <a:p>
            <a:fld id="{39352BB9-2E4D-4A8F-A30F-869DCD394CE6}" type="datetime1">
              <a:rPr lang="en-JM" smtClean="0"/>
              <a:t>13/01/2016</a:t>
            </a:fld>
            <a:endParaRPr lang="en-JM"/>
          </a:p>
        </p:txBody>
      </p:sp>
      <p:sp>
        <p:nvSpPr>
          <p:cNvPr id="6" name="Slide Number Placeholder 5"/>
          <p:cNvSpPr>
            <a:spLocks noGrp="1"/>
          </p:cNvSpPr>
          <p:nvPr>
            <p:ph type="sldNum" sz="quarter" idx="12"/>
          </p:nvPr>
        </p:nvSpPr>
        <p:spPr/>
        <p:txBody>
          <a:bodyPr/>
          <a:lstStyle/>
          <a:p>
            <a:fld id="{857B18ED-D931-45F4-8873-1BEDAB4DC03E}" type="slidenum">
              <a:rPr lang="en-JM" smtClean="0"/>
              <a:t>‹#›</a:t>
            </a:fld>
            <a:endParaRPr lang="en-JM"/>
          </a:p>
        </p:txBody>
      </p:sp>
      <p:sp>
        <p:nvSpPr>
          <p:cNvPr id="7" name="Text Placeholder 5"/>
          <p:cNvSpPr>
            <a:spLocks noGrp="1"/>
          </p:cNvSpPr>
          <p:nvPr>
            <p:ph type="body" sz="quarter" idx="13"/>
          </p:nvPr>
        </p:nvSpPr>
        <p:spPr>
          <a:xfrm>
            <a:off x="457200" y="1498600"/>
            <a:ext cx="8229600" cy="4368800"/>
          </a:xfrm>
        </p:spPr>
        <p:txBody>
          <a:bodyPr>
            <a:normAutofit/>
          </a:bodyPr>
          <a:lstStyle>
            <a:lvl1pPr marL="342900" indent="-342900">
              <a:buFont typeface="Courier New" pitchFamily="49" charset="0"/>
              <a:buChar char="o"/>
              <a:defRPr sz="1300">
                <a:solidFill>
                  <a:schemeClr val="tx1">
                    <a:lumMod val="75000"/>
                    <a:lumOff val="25000"/>
                  </a:schemeClr>
                </a:solidFill>
                <a:latin typeface="+mj-lt"/>
              </a:defRPr>
            </a:lvl1pPr>
            <a:lvl2pPr marL="742950" indent="-285750">
              <a:buFont typeface="Sketch Rockwell" pitchFamily="2" charset="0"/>
              <a:buChar char="o"/>
              <a:defRPr>
                <a:solidFill>
                  <a:schemeClr val="tx1">
                    <a:lumMod val="65000"/>
                    <a:lumOff val="35000"/>
                  </a:schemeClr>
                </a:solidFill>
                <a:latin typeface="Futura LT Book" pitchFamily="2" charset="0"/>
              </a:defRPr>
            </a:lvl2pPr>
            <a:lvl3pPr marL="1143000" indent="-228600">
              <a:buFont typeface="Sketch Rockwell" pitchFamily="2" charset="0"/>
              <a:buChar char="o"/>
              <a:defRPr>
                <a:solidFill>
                  <a:schemeClr val="tx1">
                    <a:lumMod val="65000"/>
                    <a:lumOff val="35000"/>
                  </a:schemeClr>
                </a:solidFill>
                <a:latin typeface="Futura LT Book" pitchFamily="2" charset="0"/>
              </a:defRPr>
            </a:lvl3pPr>
            <a:lvl4pPr marL="1600200" indent="-228600">
              <a:buFont typeface="Sketch Rockwell" pitchFamily="2" charset="0"/>
              <a:buChar char="o"/>
              <a:defRPr>
                <a:solidFill>
                  <a:schemeClr val="tx1">
                    <a:lumMod val="65000"/>
                    <a:lumOff val="35000"/>
                  </a:schemeClr>
                </a:solidFill>
                <a:latin typeface="Futura LT Book" pitchFamily="2" charset="0"/>
              </a:defRPr>
            </a:lvl4pPr>
            <a:lvl5pPr marL="2057400" indent="-228600">
              <a:buFont typeface="Sketch Rockwell" pitchFamily="2" charset="0"/>
              <a:buChar char="o"/>
              <a:defRPr>
                <a:solidFill>
                  <a:schemeClr val="tx1">
                    <a:lumMod val="65000"/>
                    <a:lumOff val="35000"/>
                  </a:schemeClr>
                </a:solidFill>
                <a:latin typeface="Futura LT Book" pitchFamily="2" charset="0"/>
              </a:defRPr>
            </a:lvl5pPr>
          </a:lstStyle>
          <a:p>
            <a:pPr lvl="0"/>
            <a:endParaRPr lang="en-JM" dirty="0"/>
          </a:p>
        </p:txBody>
      </p:sp>
    </p:spTree>
    <p:extLst>
      <p:ext uri="{BB962C8B-B14F-4D97-AF65-F5344CB8AC3E}">
        <p14:creationId xmlns:p14="http://schemas.microsoft.com/office/powerpoint/2010/main" val="2510703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4" name="Date Placeholder 3"/>
          <p:cNvSpPr>
            <a:spLocks noGrp="1"/>
          </p:cNvSpPr>
          <p:nvPr>
            <p:ph type="dt" sz="half" idx="10"/>
          </p:nvPr>
        </p:nvSpPr>
        <p:spPr/>
        <p:txBody>
          <a:bodyPr/>
          <a:lstStyle/>
          <a:p>
            <a:fld id="{39352BB9-2E4D-4A8F-A30F-869DCD394CE6}" type="datetime1">
              <a:rPr lang="en-JM" smtClean="0"/>
              <a:t>13/01/2016</a:t>
            </a:fld>
            <a:endParaRPr lang="en-JM"/>
          </a:p>
        </p:txBody>
      </p:sp>
      <p:sp>
        <p:nvSpPr>
          <p:cNvPr id="6" name="Slide Number Placeholder 5"/>
          <p:cNvSpPr>
            <a:spLocks noGrp="1"/>
          </p:cNvSpPr>
          <p:nvPr>
            <p:ph type="sldNum" sz="quarter" idx="12"/>
          </p:nvPr>
        </p:nvSpPr>
        <p:spPr/>
        <p:txBody>
          <a:bodyPr/>
          <a:lstStyle/>
          <a:p>
            <a:fld id="{857B18ED-D931-45F4-8873-1BEDAB4DC03E}" type="slidenum">
              <a:rPr lang="en-JM" smtClean="0"/>
              <a:t>‹#›</a:t>
            </a:fld>
            <a:endParaRPr lang="en-JM"/>
          </a:p>
        </p:txBody>
      </p:sp>
      <p:sp>
        <p:nvSpPr>
          <p:cNvPr id="7" name="Text Placeholder 13"/>
          <p:cNvSpPr>
            <a:spLocks noGrp="1"/>
          </p:cNvSpPr>
          <p:nvPr>
            <p:ph type="body" sz="quarter" idx="47"/>
          </p:nvPr>
        </p:nvSpPr>
        <p:spPr>
          <a:xfrm>
            <a:off x="1340484" y="2046296"/>
            <a:ext cx="3048000" cy="537633"/>
          </a:xfrm>
        </p:spPr>
        <p:txBody>
          <a:bodyPr anchor="ctr">
            <a:normAutofit/>
          </a:bodyPr>
          <a:lstStyle>
            <a:lvl1pPr marL="0" indent="0">
              <a:buFontTx/>
              <a:buNone/>
              <a:defRPr sz="1300" b="0">
                <a:solidFill>
                  <a:schemeClr val="tx1">
                    <a:lumMod val="65000"/>
                    <a:lumOff val="35000"/>
                  </a:schemeClr>
                </a:solidFill>
                <a:latin typeface="+mj-lt"/>
                <a:ea typeface="Open Sans Extrabold" pitchFamily="34" charset="0"/>
                <a:cs typeface="Open Sans Extrabold" pitchFamily="34" charset="0"/>
              </a:defRPr>
            </a:lvl1pPr>
          </a:lstStyle>
          <a:p>
            <a:pPr lvl="0"/>
            <a:endParaRPr lang="en-JM" dirty="0"/>
          </a:p>
        </p:txBody>
      </p:sp>
      <p:sp>
        <p:nvSpPr>
          <p:cNvPr id="8" name="Text Placeholder 13"/>
          <p:cNvSpPr>
            <a:spLocks noGrp="1"/>
          </p:cNvSpPr>
          <p:nvPr>
            <p:ph type="body" sz="quarter" idx="48"/>
          </p:nvPr>
        </p:nvSpPr>
        <p:spPr>
          <a:xfrm>
            <a:off x="1340802" y="2757496"/>
            <a:ext cx="3048000" cy="537633"/>
          </a:xfrm>
        </p:spPr>
        <p:txBody>
          <a:bodyPr anchor="ctr">
            <a:normAutofit/>
          </a:bodyPr>
          <a:lstStyle>
            <a:lvl1pPr marL="0" indent="0">
              <a:buFontTx/>
              <a:buNone/>
              <a:defRPr sz="1300" b="0">
                <a:solidFill>
                  <a:schemeClr val="tx1">
                    <a:lumMod val="65000"/>
                    <a:lumOff val="35000"/>
                  </a:schemeClr>
                </a:solidFill>
                <a:latin typeface="+mj-lt"/>
                <a:ea typeface="Open Sans Extrabold" pitchFamily="34" charset="0"/>
                <a:cs typeface="Open Sans Extrabold" pitchFamily="34" charset="0"/>
              </a:defRPr>
            </a:lvl1pPr>
          </a:lstStyle>
          <a:p>
            <a:pPr lvl="0"/>
            <a:endParaRPr lang="en-JM" dirty="0"/>
          </a:p>
        </p:txBody>
      </p:sp>
      <p:sp>
        <p:nvSpPr>
          <p:cNvPr id="9" name="Text Placeholder 13"/>
          <p:cNvSpPr>
            <a:spLocks noGrp="1"/>
          </p:cNvSpPr>
          <p:nvPr>
            <p:ph type="body" sz="quarter" idx="49"/>
          </p:nvPr>
        </p:nvSpPr>
        <p:spPr>
          <a:xfrm>
            <a:off x="1341120" y="3468696"/>
            <a:ext cx="3048000" cy="537633"/>
          </a:xfrm>
        </p:spPr>
        <p:txBody>
          <a:bodyPr anchor="ctr">
            <a:normAutofit/>
          </a:bodyPr>
          <a:lstStyle>
            <a:lvl1pPr marL="0" indent="0">
              <a:buFontTx/>
              <a:buNone/>
              <a:defRPr sz="1300" b="0">
                <a:solidFill>
                  <a:schemeClr val="tx1">
                    <a:lumMod val="65000"/>
                    <a:lumOff val="35000"/>
                  </a:schemeClr>
                </a:solidFill>
                <a:latin typeface="+mj-lt"/>
                <a:ea typeface="Open Sans Extrabold" pitchFamily="34" charset="0"/>
                <a:cs typeface="Open Sans Extrabold" pitchFamily="34" charset="0"/>
              </a:defRPr>
            </a:lvl1pPr>
          </a:lstStyle>
          <a:p>
            <a:pPr lvl="0"/>
            <a:endParaRPr lang="en-JM" dirty="0"/>
          </a:p>
        </p:txBody>
      </p:sp>
      <p:sp>
        <p:nvSpPr>
          <p:cNvPr id="10" name="Text Placeholder 13"/>
          <p:cNvSpPr>
            <a:spLocks noGrp="1"/>
          </p:cNvSpPr>
          <p:nvPr>
            <p:ph type="body" sz="quarter" idx="50"/>
          </p:nvPr>
        </p:nvSpPr>
        <p:spPr>
          <a:xfrm>
            <a:off x="1341120" y="4209529"/>
            <a:ext cx="3048000" cy="537633"/>
          </a:xfrm>
        </p:spPr>
        <p:txBody>
          <a:bodyPr anchor="ctr">
            <a:normAutofit/>
          </a:bodyPr>
          <a:lstStyle>
            <a:lvl1pPr marL="0" indent="0">
              <a:buFontTx/>
              <a:buNone/>
              <a:defRPr sz="1300" b="0">
                <a:solidFill>
                  <a:schemeClr val="tx1">
                    <a:lumMod val="65000"/>
                    <a:lumOff val="35000"/>
                  </a:schemeClr>
                </a:solidFill>
                <a:latin typeface="+mj-lt"/>
                <a:ea typeface="Open Sans Extrabold" pitchFamily="34" charset="0"/>
                <a:cs typeface="Open Sans Extrabold" pitchFamily="34" charset="0"/>
              </a:defRPr>
            </a:lvl1pPr>
          </a:lstStyle>
          <a:p>
            <a:pPr lvl="0"/>
            <a:endParaRPr lang="en-JM" dirty="0"/>
          </a:p>
        </p:txBody>
      </p:sp>
      <p:sp>
        <p:nvSpPr>
          <p:cNvPr id="11" name="Text Placeholder 13"/>
          <p:cNvSpPr>
            <a:spLocks noGrp="1"/>
          </p:cNvSpPr>
          <p:nvPr>
            <p:ph type="body" sz="quarter" idx="51"/>
          </p:nvPr>
        </p:nvSpPr>
        <p:spPr>
          <a:xfrm>
            <a:off x="1341120" y="4891096"/>
            <a:ext cx="3048000" cy="537633"/>
          </a:xfrm>
        </p:spPr>
        <p:txBody>
          <a:bodyPr anchor="ctr">
            <a:normAutofit/>
          </a:bodyPr>
          <a:lstStyle>
            <a:lvl1pPr marL="0" indent="0">
              <a:buFontTx/>
              <a:buNone/>
              <a:defRPr sz="1300" b="0">
                <a:solidFill>
                  <a:schemeClr val="tx1">
                    <a:lumMod val="65000"/>
                    <a:lumOff val="35000"/>
                  </a:schemeClr>
                </a:solidFill>
                <a:latin typeface="+mj-lt"/>
                <a:ea typeface="Open Sans Extrabold" pitchFamily="34" charset="0"/>
                <a:cs typeface="Open Sans Extrabold" pitchFamily="34" charset="0"/>
              </a:defRPr>
            </a:lvl1pPr>
          </a:lstStyle>
          <a:p>
            <a:pPr lvl="0"/>
            <a:endParaRPr lang="en-JM" dirty="0"/>
          </a:p>
        </p:txBody>
      </p:sp>
      <p:sp>
        <p:nvSpPr>
          <p:cNvPr id="12" name="Content Placeholder 6"/>
          <p:cNvSpPr>
            <a:spLocks noGrp="1" noChangeAspect="1"/>
          </p:cNvSpPr>
          <p:nvPr>
            <p:ph sz="quarter" idx="55" hasCustomPrompt="1"/>
          </p:nvPr>
        </p:nvSpPr>
        <p:spPr>
          <a:xfrm>
            <a:off x="838200" y="2061101"/>
            <a:ext cx="411480" cy="431998"/>
          </a:xfrm>
          <a:prstGeom prst="rect">
            <a:avLst/>
          </a:prstGeom>
          <a:solidFill>
            <a:srgbClr val="00B0F0"/>
          </a:solidFill>
        </p:spPr>
        <p:txBody>
          <a:bodyPr anchor="ctr">
            <a:noAutofit/>
          </a:bodyPr>
          <a:lstStyle>
            <a:lvl1pPr marL="0" indent="0" algn="ctr">
              <a:buFontTx/>
              <a:buNone/>
              <a:defRPr sz="1800">
                <a:solidFill>
                  <a:schemeClr val="bg1"/>
                </a:solidFill>
                <a:latin typeface="Open Sans" pitchFamily="34" charset="0"/>
                <a:ea typeface="Open Sans" pitchFamily="34" charset="0"/>
                <a:cs typeface="Open Sans" pitchFamily="34" charset="0"/>
              </a:defRPr>
            </a:lvl1pPr>
          </a:lstStyle>
          <a:p>
            <a:pPr lvl="0"/>
            <a:r>
              <a:rPr lang="en-JM" dirty="0" smtClean="0"/>
              <a:t>1</a:t>
            </a:r>
            <a:endParaRPr lang="en-JM" dirty="0"/>
          </a:p>
        </p:txBody>
      </p:sp>
      <p:sp>
        <p:nvSpPr>
          <p:cNvPr id="13" name="Content Placeholder 6"/>
          <p:cNvSpPr>
            <a:spLocks noGrp="1" noChangeAspect="1"/>
          </p:cNvSpPr>
          <p:nvPr>
            <p:ph sz="quarter" idx="56" hasCustomPrompt="1"/>
          </p:nvPr>
        </p:nvSpPr>
        <p:spPr>
          <a:xfrm>
            <a:off x="838200" y="2788722"/>
            <a:ext cx="411480" cy="431998"/>
          </a:xfrm>
          <a:prstGeom prst="rect">
            <a:avLst/>
          </a:prstGeom>
          <a:solidFill>
            <a:srgbClr val="00B0F0"/>
          </a:solidFill>
        </p:spPr>
        <p:txBody>
          <a:bodyPr anchor="ctr">
            <a:noAutofit/>
          </a:bodyPr>
          <a:lstStyle>
            <a:lvl1pPr marL="0" indent="0" algn="ctr">
              <a:buFontTx/>
              <a:buNone/>
              <a:defRPr sz="1800">
                <a:solidFill>
                  <a:schemeClr val="bg1"/>
                </a:solidFill>
                <a:latin typeface="Open Sans" pitchFamily="34" charset="0"/>
                <a:ea typeface="Open Sans" pitchFamily="34" charset="0"/>
                <a:cs typeface="Open Sans" pitchFamily="34" charset="0"/>
              </a:defRPr>
            </a:lvl1pPr>
          </a:lstStyle>
          <a:p>
            <a:pPr lvl="0"/>
            <a:r>
              <a:rPr lang="en-JM" dirty="0" smtClean="0"/>
              <a:t>1</a:t>
            </a:r>
            <a:endParaRPr lang="en-JM" dirty="0"/>
          </a:p>
        </p:txBody>
      </p:sp>
      <p:sp>
        <p:nvSpPr>
          <p:cNvPr id="14" name="Content Placeholder 6"/>
          <p:cNvSpPr>
            <a:spLocks noGrp="1" noChangeAspect="1"/>
          </p:cNvSpPr>
          <p:nvPr>
            <p:ph sz="quarter" idx="57" hasCustomPrompt="1"/>
          </p:nvPr>
        </p:nvSpPr>
        <p:spPr>
          <a:xfrm>
            <a:off x="838200" y="3479602"/>
            <a:ext cx="411480" cy="431998"/>
          </a:xfrm>
          <a:prstGeom prst="rect">
            <a:avLst/>
          </a:prstGeom>
          <a:solidFill>
            <a:srgbClr val="00B0F0"/>
          </a:solidFill>
        </p:spPr>
        <p:txBody>
          <a:bodyPr anchor="ctr">
            <a:noAutofit/>
          </a:bodyPr>
          <a:lstStyle>
            <a:lvl1pPr marL="0" indent="0" algn="ctr">
              <a:buFontTx/>
              <a:buNone/>
              <a:defRPr sz="1800">
                <a:solidFill>
                  <a:schemeClr val="bg1"/>
                </a:solidFill>
                <a:latin typeface="Open Sans" pitchFamily="34" charset="0"/>
                <a:ea typeface="Open Sans" pitchFamily="34" charset="0"/>
                <a:cs typeface="Open Sans" pitchFamily="34" charset="0"/>
              </a:defRPr>
            </a:lvl1pPr>
          </a:lstStyle>
          <a:p>
            <a:pPr lvl="0"/>
            <a:r>
              <a:rPr lang="en-JM" dirty="0" smtClean="0"/>
              <a:t>1</a:t>
            </a:r>
            <a:endParaRPr lang="en-JM" dirty="0"/>
          </a:p>
        </p:txBody>
      </p:sp>
      <p:sp>
        <p:nvSpPr>
          <p:cNvPr id="15" name="Content Placeholder 6"/>
          <p:cNvSpPr>
            <a:spLocks noGrp="1" noChangeAspect="1"/>
          </p:cNvSpPr>
          <p:nvPr>
            <p:ph sz="quarter" idx="58" hasCustomPrompt="1"/>
          </p:nvPr>
        </p:nvSpPr>
        <p:spPr>
          <a:xfrm>
            <a:off x="838200" y="4211122"/>
            <a:ext cx="411480" cy="431998"/>
          </a:xfrm>
          <a:prstGeom prst="rect">
            <a:avLst/>
          </a:prstGeom>
          <a:solidFill>
            <a:srgbClr val="00B0F0"/>
          </a:solidFill>
        </p:spPr>
        <p:txBody>
          <a:bodyPr anchor="ctr">
            <a:noAutofit/>
          </a:bodyPr>
          <a:lstStyle>
            <a:lvl1pPr marL="0" indent="0" algn="ctr">
              <a:buFontTx/>
              <a:buNone/>
              <a:defRPr sz="1800">
                <a:solidFill>
                  <a:schemeClr val="bg1"/>
                </a:solidFill>
                <a:latin typeface="Open Sans" pitchFamily="34" charset="0"/>
                <a:ea typeface="Open Sans" pitchFamily="34" charset="0"/>
                <a:cs typeface="Open Sans" pitchFamily="34" charset="0"/>
              </a:defRPr>
            </a:lvl1pPr>
          </a:lstStyle>
          <a:p>
            <a:pPr lvl="0"/>
            <a:r>
              <a:rPr lang="en-JM" dirty="0" smtClean="0"/>
              <a:t>1</a:t>
            </a:r>
            <a:endParaRPr lang="en-JM" dirty="0"/>
          </a:p>
        </p:txBody>
      </p:sp>
      <p:sp>
        <p:nvSpPr>
          <p:cNvPr id="16" name="Content Placeholder 6"/>
          <p:cNvSpPr>
            <a:spLocks noGrp="1" noChangeAspect="1"/>
          </p:cNvSpPr>
          <p:nvPr>
            <p:ph sz="quarter" idx="59" hasCustomPrompt="1"/>
          </p:nvPr>
        </p:nvSpPr>
        <p:spPr>
          <a:xfrm>
            <a:off x="838200" y="4902002"/>
            <a:ext cx="411480" cy="431998"/>
          </a:xfrm>
          <a:prstGeom prst="rect">
            <a:avLst/>
          </a:prstGeom>
          <a:solidFill>
            <a:srgbClr val="00B0F0"/>
          </a:solidFill>
        </p:spPr>
        <p:txBody>
          <a:bodyPr anchor="ctr">
            <a:noAutofit/>
          </a:bodyPr>
          <a:lstStyle>
            <a:lvl1pPr marL="0" indent="0" algn="ctr">
              <a:buFontTx/>
              <a:buNone/>
              <a:defRPr sz="1800">
                <a:solidFill>
                  <a:schemeClr val="bg1"/>
                </a:solidFill>
                <a:latin typeface="Open Sans" pitchFamily="34" charset="0"/>
                <a:ea typeface="Open Sans" pitchFamily="34" charset="0"/>
                <a:cs typeface="Open Sans" pitchFamily="34" charset="0"/>
              </a:defRPr>
            </a:lvl1pPr>
          </a:lstStyle>
          <a:p>
            <a:pPr lvl="0"/>
            <a:r>
              <a:rPr lang="en-JM" dirty="0" smtClean="0"/>
              <a:t>1</a:t>
            </a:r>
            <a:endParaRPr lang="en-JM" dirty="0"/>
          </a:p>
        </p:txBody>
      </p:sp>
      <p:sp>
        <p:nvSpPr>
          <p:cNvPr id="17" name="Text Placeholder 13"/>
          <p:cNvSpPr>
            <a:spLocks noGrp="1"/>
          </p:cNvSpPr>
          <p:nvPr>
            <p:ph type="body" sz="quarter" idx="60"/>
          </p:nvPr>
        </p:nvSpPr>
        <p:spPr>
          <a:xfrm>
            <a:off x="5486082" y="2046296"/>
            <a:ext cx="3048000" cy="537633"/>
          </a:xfrm>
        </p:spPr>
        <p:txBody>
          <a:bodyPr anchor="ctr">
            <a:normAutofit/>
          </a:bodyPr>
          <a:lstStyle>
            <a:lvl1pPr marL="0" indent="0">
              <a:buFontTx/>
              <a:buNone/>
              <a:defRPr sz="1300" b="0">
                <a:solidFill>
                  <a:schemeClr val="tx1">
                    <a:lumMod val="65000"/>
                    <a:lumOff val="35000"/>
                  </a:schemeClr>
                </a:solidFill>
                <a:latin typeface="+mj-lt"/>
                <a:ea typeface="Open Sans Extrabold" pitchFamily="34" charset="0"/>
                <a:cs typeface="Open Sans Extrabold" pitchFamily="34" charset="0"/>
              </a:defRPr>
            </a:lvl1pPr>
          </a:lstStyle>
          <a:p>
            <a:pPr lvl="0"/>
            <a:endParaRPr lang="en-JM" dirty="0"/>
          </a:p>
        </p:txBody>
      </p:sp>
      <p:sp>
        <p:nvSpPr>
          <p:cNvPr id="18" name="Text Placeholder 13"/>
          <p:cNvSpPr>
            <a:spLocks noGrp="1"/>
          </p:cNvSpPr>
          <p:nvPr>
            <p:ph type="body" sz="quarter" idx="61"/>
          </p:nvPr>
        </p:nvSpPr>
        <p:spPr>
          <a:xfrm>
            <a:off x="5486400" y="2757496"/>
            <a:ext cx="3048000" cy="537633"/>
          </a:xfrm>
        </p:spPr>
        <p:txBody>
          <a:bodyPr anchor="ctr">
            <a:normAutofit/>
          </a:bodyPr>
          <a:lstStyle>
            <a:lvl1pPr marL="0" indent="0">
              <a:buFontTx/>
              <a:buNone/>
              <a:defRPr sz="1300" b="0">
                <a:solidFill>
                  <a:schemeClr val="tx1">
                    <a:lumMod val="65000"/>
                    <a:lumOff val="35000"/>
                  </a:schemeClr>
                </a:solidFill>
                <a:latin typeface="+mj-lt"/>
                <a:ea typeface="Open Sans Extrabold" pitchFamily="34" charset="0"/>
                <a:cs typeface="Open Sans Extrabold" pitchFamily="34" charset="0"/>
              </a:defRPr>
            </a:lvl1pPr>
          </a:lstStyle>
          <a:p>
            <a:pPr lvl="0"/>
            <a:endParaRPr lang="en-JM" dirty="0"/>
          </a:p>
        </p:txBody>
      </p:sp>
      <p:sp>
        <p:nvSpPr>
          <p:cNvPr id="19" name="Text Placeholder 13"/>
          <p:cNvSpPr>
            <a:spLocks noGrp="1"/>
          </p:cNvSpPr>
          <p:nvPr>
            <p:ph type="body" sz="quarter" idx="62"/>
          </p:nvPr>
        </p:nvSpPr>
        <p:spPr>
          <a:xfrm>
            <a:off x="5486400" y="3468696"/>
            <a:ext cx="3048000" cy="537633"/>
          </a:xfrm>
        </p:spPr>
        <p:txBody>
          <a:bodyPr anchor="ctr">
            <a:normAutofit/>
          </a:bodyPr>
          <a:lstStyle>
            <a:lvl1pPr marL="0" indent="0">
              <a:buFontTx/>
              <a:buNone/>
              <a:defRPr sz="1300" b="0">
                <a:solidFill>
                  <a:schemeClr val="tx1">
                    <a:lumMod val="65000"/>
                    <a:lumOff val="35000"/>
                  </a:schemeClr>
                </a:solidFill>
                <a:latin typeface="+mj-lt"/>
                <a:ea typeface="Open Sans Extrabold" pitchFamily="34" charset="0"/>
                <a:cs typeface="Open Sans Extrabold" pitchFamily="34" charset="0"/>
              </a:defRPr>
            </a:lvl1pPr>
          </a:lstStyle>
          <a:p>
            <a:pPr lvl="0"/>
            <a:endParaRPr lang="en-JM" dirty="0"/>
          </a:p>
        </p:txBody>
      </p:sp>
      <p:sp>
        <p:nvSpPr>
          <p:cNvPr id="20" name="Text Placeholder 13"/>
          <p:cNvSpPr>
            <a:spLocks noGrp="1"/>
          </p:cNvSpPr>
          <p:nvPr>
            <p:ph type="body" sz="quarter" idx="63"/>
          </p:nvPr>
        </p:nvSpPr>
        <p:spPr>
          <a:xfrm>
            <a:off x="5486400" y="4209529"/>
            <a:ext cx="3048000" cy="537633"/>
          </a:xfrm>
        </p:spPr>
        <p:txBody>
          <a:bodyPr anchor="ctr">
            <a:normAutofit/>
          </a:bodyPr>
          <a:lstStyle>
            <a:lvl1pPr marL="0" indent="0">
              <a:buFontTx/>
              <a:buNone/>
              <a:defRPr sz="1300" b="0">
                <a:solidFill>
                  <a:schemeClr val="tx1">
                    <a:lumMod val="65000"/>
                    <a:lumOff val="35000"/>
                  </a:schemeClr>
                </a:solidFill>
                <a:latin typeface="+mj-lt"/>
                <a:ea typeface="Open Sans Extrabold" pitchFamily="34" charset="0"/>
                <a:cs typeface="Open Sans Extrabold" pitchFamily="34" charset="0"/>
              </a:defRPr>
            </a:lvl1pPr>
          </a:lstStyle>
          <a:p>
            <a:pPr lvl="0"/>
            <a:endParaRPr lang="en-JM" dirty="0"/>
          </a:p>
        </p:txBody>
      </p:sp>
      <p:sp>
        <p:nvSpPr>
          <p:cNvPr id="21" name="Text Placeholder 13"/>
          <p:cNvSpPr>
            <a:spLocks noGrp="1"/>
          </p:cNvSpPr>
          <p:nvPr>
            <p:ph type="body" sz="quarter" idx="64"/>
          </p:nvPr>
        </p:nvSpPr>
        <p:spPr>
          <a:xfrm>
            <a:off x="5486400" y="4891096"/>
            <a:ext cx="3048000" cy="537633"/>
          </a:xfrm>
        </p:spPr>
        <p:txBody>
          <a:bodyPr anchor="ctr">
            <a:normAutofit/>
          </a:bodyPr>
          <a:lstStyle>
            <a:lvl1pPr marL="0" indent="0">
              <a:buFontTx/>
              <a:buNone/>
              <a:defRPr sz="1300" b="0">
                <a:solidFill>
                  <a:schemeClr val="tx1">
                    <a:lumMod val="65000"/>
                    <a:lumOff val="35000"/>
                  </a:schemeClr>
                </a:solidFill>
                <a:latin typeface="+mj-lt"/>
                <a:ea typeface="Open Sans Extrabold" pitchFamily="34" charset="0"/>
                <a:cs typeface="Open Sans Extrabold" pitchFamily="34" charset="0"/>
              </a:defRPr>
            </a:lvl1pPr>
          </a:lstStyle>
          <a:p>
            <a:pPr lvl="0"/>
            <a:endParaRPr lang="en-JM" dirty="0"/>
          </a:p>
        </p:txBody>
      </p:sp>
      <p:sp>
        <p:nvSpPr>
          <p:cNvPr id="22" name="Content Placeholder 6"/>
          <p:cNvSpPr>
            <a:spLocks noGrp="1" noChangeAspect="1"/>
          </p:cNvSpPr>
          <p:nvPr>
            <p:ph sz="quarter" idx="65" hasCustomPrompt="1"/>
          </p:nvPr>
        </p:nvSpPr>
        <p:spPr>
          <a:xfrm>
            <a:off x="4983480" y="2061101"/>
            <a:ext cx="411480" cy="431998"/>
          </a:xfrm>
          <a:prstGeom prst="rect">
            <a:avLst/>
          </a:prstGeom>
          <a:solidFill>
            <a:srgbClr val="00B0F0"/>
          </a:solidFill>
        </p:spPr>
        <p:txBody>
          <a:bodyPr anchor="ctr">
            <a:noAutofit/>
          </a:bodyPr>
          <a:lstStyle>
            <a:lvl1pPr marL="0" indent="0" algn="ctr">
              <a:buFontTx/>
              <a:buNone/>
              <a:defRPr sz="1800">
                <a:solidFill>
                  <a:schemeClr val="bg1"/>
                </a:solidFill>
                <a:latin typeface="Open Sans" pitchFamily="34" charset="0"/>
                <a:ea typeface="Open Sans" pitchFamily="34" charset="0"/>
                <a:cs typeface="Open Sans" pitchFamily="34" charset="0"/>
              </a:defRPr>
            </a:lvl1pPr>
          </a:lstStyle>
          <a:p>
            <a:pPr lvl="0"/>
            <a:r>
              <a:rPr lang="en-JM" dirty="0" smtClean="0"/>
              <a:t>1</a:t>
            </a:r>
            <a:endParaRPr lang="en-JM" dirty="0"/>
          </a:p>
        </p:txBody>
      </p:sp>
      <p:sp>
        <p:nvSpPr>
          <p:cNvPr id="23" name="Content Placeholder 6"/>
          <p:cNvSpPr>
            <a:spLocks noGrp="1" noChangeAspect="1"/>
          </p:cNvSpPr>
          <p:nvPr>
            <p:ph sz="quarter" idx="66" hasCustomPrompt="1"/>
          </p:nvPr>
        </p:nvSpPr>
        <p:spPr>
          <a:xfrm>
            <a:off x="4983480" y="2788722"/>
            <a:ext cx="411480" cy="431998"/>
          </a:xfrm>
          <a:prstGeom prst="rect">
            <a:avLst/>
          </a:prstGeom>
          <a:solidFill>
            <a:srgbClr val="00B0F0"/>
          </a:solidFill>
        </p:spPr>
        <p:txBody>
          <a:bodyPr anchor="ctr">
            <a:noAutofit/>
          </a:bodyPr>
          <a:lstStyle>
            <a:lvl1pPr marL="0" indent="0" algn="ctr">
              <a:buFontTx/>
              <a:buNone/>
              <a:defRPr sz="1800">
                <a:solidFill>
                  <a:schemeClr val="bg1"/>
                </a:solidFill>
                <a:latin typeface="Open Sans" pitchFamily="34" charset="0"/>
                <a:ea typeface="Open Sans" pitchFamily="34" charset="0"/>
                <a:cs typeface="Open Sans" pitchFamily="34" charset="0"/>
              </a:defRPr>
            </a:lvl1pPr>
          </a:lstStyle>
          <a:p>
            <a:pPr lvl="0"/>
            <a:r>
              <a:rPr lang="en-JM" dirty="0" smtClean="0"/>
              <a:t>1</a:t>
            </a:r>
            <a:endParaRPr lang="en-JM" dirty="0"/>
          </a:p>
        </p:txBody>
      </p:sp>
      <p:sp>
        <p:nvSpPr>
          <p:cNvPr id="24" name="Content Placeholder 6"/>
          <p:cNvSpPr>
            <a:spLocks noGrp="1" noChangeAspect="1"/>
          </p:cNvSpPr>
          <p:nvPr>
            <p:ph sz="quarter" idx="67" hasCustomPrompt="1"/>
          </p:nvPr>
        </p:nvSpPr>
        <p:spPr>
          <a:xfrm>
            <a:off x="4983480" y="3479602"/>
            <a:ext cx="411480" cy="431998"/>
          </a:xfrm>
          <a:prstGeom prst="rect">
            <a:avLst/>
          </a:prstGeom>
          <a:solidFill>
            <a:srgbClr val="00B0F0"/>
          </a:solidFill>
        </p:spPr>
        <p:txBody>
          <a:bodyPr anchor="ctr">
            <a:noAutofit/>
          </a:bodyPr>
          <a:lstStyle>
            <a:lvl1pPr marL="0" indent="0" algn="ctr">
              <a:buFontTx/>
              <a:buNone/>
              <a:defRPr sz="1800">
                <a:solidFill>
                  <a:schemeClr val="bg1"/>
                </a:solidFill>
                <a:latin typeface="Open Sans" pitchFamily="34" charset="0"/>
                <a:ea typeface="Open Sans" pitchFamily="34" charset="0"/>
                <a:cs typeface="Open Sans" pitchFamily="34" charset="0"/>
              </a:defRPr>
            </a:lvl1pPr>
          </a:lstStyle>
          <a:p>
            <a:pPr lvl="0"/>
            <a:r>
              <a:rPr lang="en-JM" dirty="0" smtClean="0"/>
              <a:t>1</a:t>
            </a:r>
            <a:endParaRPr lang="en-JM" dirty="0"/>
          </a:p>
        </p:txBody>
      </p:sp>
      <p:sp>
        <p:nvSpPr>
          <p:cNvPr id="25" name="Content Placeholder 6"/>
          <p:cNvSpPr>
            <a:spLocks noGrp="1" noChangeAspect="1"/>
          </p:cNvSpPr>
          <p:nvPr>
            <p:ph sz="quarter" idx="68" hasCustomPrompt="1"/>
          </p:nvPr>
        </p:nvSpPr>
        <p:spPr>
          <a:xfrm>
            <a:off x="4983480" y="4211122"/>
            <a:ext cx="411480" cy="431998"/>
          </a:xfrm>
          <a:prstGeom prst="rect">
            <a:avLst/>
          </a:prstGeom>
          <a:solidFill>
            <a:srgbClr val="00B0F0"/>
          </a:solidFill>
        </p:spPr>
        <p:txBody>
          <a:bodyPr anchor="ctr">
            <a:noAutofit/>
          </a:bodyPr>
          <a:lstStyle>
            <a:lvl1pPr marL="0" indent="0" algn="ctr">
              <a:buFontTx/>
              <a:buNone/>
              <a:defRPr sz="1800">
                <a:solidFill>
                  <a:schemeClr val="bg1"/>
                </a:solidFill>
                <a:latin typeface="Open Sans" pitchFamily="34" charset="0"/>
                <a:ea typeface="Open Sans" pitchFamily="34" charset="0"/>
                <a:cs typeface="Open Sans" pitchFamily="34" charset="0"/>
              </a:defRPr>
            </a:lvl1pPr>
          </a:lstStyle>
          <a:p>
            <a:pPr lvl="0"/>
            <a:r>
              <a:rPr lang="en-JM" dirty="0" smtClean="0"/>
              <a:t>1</a:t>
            </a:r>
            <a:endParaRPr lang="en-JM" dirty="0"/>
          </a:p>
        </p:txBody>
      </p:sp>
      <p:sp>
        <p:nvSpPr>
          <p:cNvPr id="26" name="Content Placeholder 6"/>
          <p:cNvSpPr>
            <a:spLocks noGrp="1" noChangeAspect="1"/>
          </p:cNvSpPr>
          <p:nvPr>
            <p:ph sz="quarter" idx="69" hasCustomPrompt="1"/>
          </p:nvPr>
        </p:nvSpPr>
        <p:spPr>
          <a:xfrm>
            <a:off x="4983480" y="4902002"/>
            <a:ext cx="411480" cy="431998"/>
          </a:xfrm>
          <a:prstGeom prst="rect">
            <a:avLst/>
          </a:prstGeom>
          <a:solidFill>
            <a:srgbClr val="00B0F0"/>
          </a:solidFill>
        </p:spPr>
        <p:txBody>
          <a:bodyPr anchor="ctr">
            <a:noAutofit/>
          </a:bodyPr>
          <a:lstStyle>
            <a:lvl1pPr marL="0" indent="0" algn="ctr">
              <a:buFontTx/>
              <a:buNone/>
              <a:defRPr sz="1800">
                <a:solidFill>
                  <a:schemeClr val="bg1"/>
                </a:solidFill>
                <a:latin typeface="Open Sans" pitchFamily="34" charset="0"/>
                <a:ea typeface="Open Sans" pitchFamily="34" charset="0"/>
                <a:cs typeface="Open Sans" pitchFamily="34" charset="0"/>
              </a:defRPr>
            </a:lvl1pPr>
          </a:lstStyle>
          <a:p>
            <a:pPr lvl="0"/>
            <a:r>
              <a:rPr lang="en-JM" dirty="0" smtClean="0"/>
              <a:t>1</a:t>
            </a:r>
            <a:endParaRPr lang="en-JM" dirty="0"/>
          </a:p>
        </p:txBody>
      </p:sp>
    </p:spTree>
    <p:extLst>
      <p:ext uri="{BB962C8B-B14F-4D97-AF65-F5344CB8AC3E}">
        <p14:creationId xmlns:p14="http://schemas.microsoft.com/office/powerpoint/2010/main" val="889010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4" name="Date Placeholder 3"/>
          <p:cNvSpPr>
            <a:spLocks noGrp="1"/>
          </p:cNvSpPr>
          <p:nvPr>
            <p:ph type="dt" sz="half" idx="10"/>
          </p:nvPr>
        </p:nvSpPr>
        <p:spPr/>
        <p:txBody>
          <a:bodyPr/>
          <a:lstStyle/>
          <a:p>
            <a:fld id="{39352BB9-2E4D-4A8F-A30F-869DCD394CE6}" type="datetime1">
              <a:rPr lang="en-JM" smtClean="0"/>
              <a:t>13/01/2016</a:t>
            </a:fld>
            <a:endParaRPr lang="en-JM"/>
          </a:p>
        </p:txBody>
      </p:sp>
      <p:sp>
        <p:nvSpPr>
          <p:cNvPr id="6" name="Slide Number Placeholder 5"/>
          <p:cNvSpPr>
            <a:spLocks noGrp="1"/>
          </p:cNvSpPr>
          <p:nvPr>
            <p:ph type="sldNum" sz="quarter" idx="12"/>
          </p:nvPr>
        </p:nvSpPr>
        <p:spPr/>
        <p:txBody>
          <a:bodyPr/>
          <a:lstStyle/>
          <a:p>
            <a:fld id="{857B18ED-D931-45F4-8873-1BEDAB4DC03E}" type="slidenum">
              <a:rPr lang="en-JM" smtClean="0"/>
              <a:t>‹#›</a:t>
            </a:fld>
            <a:endParaRPr lang="en-JM"/>
          </a:p>
        </p:txBody>
      </p:sp>
      <p:sp>
        <p:nvSpPr>
          <p:cNvPr id="11" name="Chart Placeholder 3"/>
          <p:cNvSpPr>
            <a:spLocks noGrp="1"/>
          </p:cNvSpPr>
          <p:nvPr>
            <p:ph type="chart" sz="quarter" idx="53"/>
          </p:nvPr>
        </p:nvSpPr>
        <p:spPr>
          <a:xfrm>
            <a:off x="762000" y="1803400"/>
            <a:ext cx="4572000" cy="3962400"/>
          </a:xfrm>
        </p:spPr>
        <p:txBody>
          <a:bodyPr/>
          <a:lstStyle/>
          <a:p>
            <a:endParaRPr lang="en-JM"/>
          </a:p>
        </p:txBody>
      </p:sp>
      <p:sp>
        <p:nvSpPr>
          <p:cNvPr id="19" name="Text Placeholder 18"/>
          <p:cNvSpPr>
            <a:spLocks noGrp="1"/>
          </p:cNvSpPr>
          <p:nvPr>
            <p:ph type="body" sz="quarter" idx="54"/>
          </p:nvPr>
        </p:nvSpPr>
        <p:spPr>
          <a:xfrm>
            <a:off x="5943600" y="4343400"/>
            <a:ext cx="2743200" cy="406400"/>
          </a:xfrm>
        </p:spPr>
        <p:txBody>
          <a:bodyPr>
            <a:noAutofit/>
          </a:bodyPr>
          <a:lstStyle>
            <a:lvl1pPr marL="0" indent="0">
              <a:buFontTx/>
              <a:buNone/>
              <a:defRPr sz="1200">
                <a:solidFill>
                  <a:srgbClr val="00B0F0"/>
                </a:solidFill>
                <a:latin typeface="Open Sans" pitchFamily="34" charset="0"/>
                <a:ea typeface="Open Sans" pitchFamily="34" charset="0"/>
                <a:cs typeface="Open Sans" pitchFamily="34" charset="0"/>
              </a:defRPr>
            </a:lvl1pPr>
            <a:lvl2pPr marL="457200" indent="0">
              <a:buFontTx/>
              <a:buNone/>
              <a:defRPr sz="1200">
                <a:latin typeface="Open Sans" pitchFamily="34" charset="0"/>
                <a:ea typeface="Open Sans" pitchFamily="34" charset="0"/>
                <a:cs typeface="Open Sans" pitchFamily="34" charset="0"/>
              </a:defRPr>
            </a:lvl2pPr>
            <a:lvl3pPr marL="914400" indent="0">
              <a:buFontTx/>
              <a:buNone/>
              <a:defRPr sz="1200">
                <a:latin typeface="Open Sans" pitchFamily="34" charset="0"/>
                <a:ea typeface="Open Sans" pitchFamily="34" charset="0"/>
                <a:cs typeface="Open Sans" pitchFamily="34" charset="0"/>
              </a:defRPr>
            </a:lvl3pPr>
            <a:lvl4pPr marL="1371600" indent="0">
              <a:buFontTx/>
              <a:buNone/>
              <a:defRPr sz="1200">
                <a:latin typeface="Open Sans" pitchFamily="34" charset="0"/>
                <a:ea typeface="Open Sans" pitchFamily="34" charset="0"/>
                <a:cs typeface="Open Sans" pitchFamily="34" charset="0"/>
              </a:defRPr>
            </a:lvl4pPr>
            <a:lvl5pPr marL="1828800" indent="0">
              <a:buFontTx/>
              <a:buNone/>
              <a:defRPr sz="1200">
                <a:latin typeface="Open Sans" pitchFamily="34" charset="0"/>
                <a:ea typeface="Open Sans" pitchFamily="34" charset="0"/>
                <a:cs typeface="Open Sans" pitchFamily="34" charset="0"/>
              </a:defRPr>
            </a:lvl5pPr>
          </a:lstStyle>
          <a:p>
            <a:pPr lvl="0"/>
            <a:endParaRPr lang="en-JM" dirty="0"/>
          </a:p>
        </p:txBody>
      </p:sp>
      <p:sp>
        <p:nvSpPr>
          <p:cNvPr id="21" name="Text Placeholder 20"/>
          <p:cNvSpPr>
            <a:spLocks noGrp="1"/>
          </p:cNvSpPr>
          <p:nvPr>
            <p:ph type="body" sz="quarter" idx="55"/>
          </p:nvPr>
        </p:nvSpPr>
        <p:spPr>
          <a:xfrm>
            <a:off x="5943600" y="4648200"/>
            <a:ext cx="2743200" cy="914400"/>
          </a:xfrm>
        </p:spPr>
        <p:txBody>
          <a:bodyPr>
            <a:normAutofit/>
          </a:bodyPr>
          <a:lstStyle>
            <a:lvl1pPr marL="0" indent="0">
              <a:buFontTx/>
              <a:buNone/>
              <a:defRPr sz="1300">
                <a:latin typeface="+mj-lt"/>
              </a:defRPr>
            </a:lvl1pPr>
          </a:lstStyle>
          <a:p>
            <a:pPr lvl="0"/>
            <a:endParaRPr lang="en-JM" dirty="0"/>
          </a:p>
        </p:txBody>
      </p:sp>
      <p:sp>
        <p:nvSpPr>
          <p:cNvPr id="23" name="Text Placeholder 22"/>
          <p:cNvSpPr>
            <a:spLocks noGrp="1"/>
          </p:cNvSpPr>
          <p:nvPr>
            <p:ph type="body" sz="quarter" idx="56"/>
          </p:nvPr>
        </p:nvSpPr>
        <p:spPr>
          <a:xfrm>
            <a:off x="5867400" y="1905001"/>
            <a:ext cx="1371600" cy="836084"/>
          </a:xfrm>
        </p:spPr>
        <p:txBody>
          <a:bodyPr>
            <a:normAutofit/>
          </a:bodyPr>
          <a:lstStyle>
            <a:lvl1pPr marL="0" indent="0">
              <a:buFontTx/>
              <a:buNone/>
              <a:defRPr sz="1400">
                <a:latin typeface="Open Sans" pitchFamily="34" charset="0"/>
                <a:ea typeface="Open Sans" pitchFamily="34" charset="0"/>
                <a:cs typeface="Open Sans" pitchFamily="34" charset="0"/>
              </a:defRPr>
            </a:lvl1pPr>
            <a:lvl2pPr marL="457200" indent="0">
              <a:buFontTx/>
              <a:buNone/>
              <a:defRPr>
                <a:latin typeface="Open Sans" pitchFamily="34" charset="0"/>
                <a:ea typeface="Open Sans" pitchFamily="34" charset="0"/>
                <a:cs typeface="Open Sans" pitchFamily="34" charset="0"/>
              </a:defRPr>
            </a:lvl2pPr>
            <a:lvl3pPr marL="914400" indent="0">
              <a:buFontTx/>
              <a:buNone/>
              <a:defRPr>
                <a:latin typeface="Open Sans" pitchFamily="34" charset="0"/>
                <a:ea typeface="Open Sans" pitchFamily="34" charset="0"/>
                <a:cs typeface="Open Sans" pitchFamily="34" charset="0"/>
              </a:defRPr>
            </a:lvl3pPr>
            <a:lvl4pPr marL="1371600" indent="0">
              <a:buFontTx/>
              <a:buNone/>
              <a:defRPr>
                <a:latin typeface="Open Sans" pitchFamily="34" charset="0"/>
                <a:ea typeface="Open Sans" pitchFamily="34" charset="0"/>
                <a:cs typeface="Open Sans" pitchFamily="34" charset="0"/>
              </a:defRPr>
            </a:lvl4pPr>
            <a:lvl5pPr marL="1828800" indent="0">
              <a:buFontTx/>
              <a:buNone/>
              <a:defRPr>
                <a:latin typeface="Open Sans" pitchFamily="34" charset="0"/>
                <a:ea typeface="Open Sans" pitchFamily="34" charset="0"/>
                <a:cs typeface="Open Sans" pitchFamily="34" charset="0"/>
              </a:defRPr>
            </a:lvl5pPr>
          </a:lstStyle>
          <a:p>
            <a:pPr lvl="0"/>
            <a:endParaRPr lang="en-JM" dirty="0"/>
          </a:p>
        </p:txBody>
      </p:sp>
      <p:sp>
        <p:nvSpPr>
          <p:cNvPr id="24" name="Text Placeholder 22"/>
          <p:cNvSpPr>
            <a:spLocks noGrp="1"/>
          </p:cNvSpPr>
          <p:nvPr>
            <p:ph type="body" sz="quarter" idx="57"/>
          </p:nvPr>
        </p:nvSpPr>
        <p:spPr>
          <a:xfrm>
            <a:off x="7315200" y="1905001"/>
            <a:ext cx="1371600" cy="836084"/>
          </a:xfrm>
        </p:spPr>
        <p:txBody>
          <a:bodyPr>
            <a:normAutofit/>
          </a:bodyPr>
          <a:lstStyle>
            <a:lvl1pPr marL="0" indent="0">
              <a:buFontTx/>
              <a:buNone/>
              <a:defRPr sz="1400">
                <a:latin typeface="Open Sans" pitchFamily="34" charset="0"/>
                <a:ea typeface="Open Sans" pitchFamily="34" charset="0"/>
                <a:cs typeface="Open Sans" pitchFamily="34" charset="0"/>
              </a:defRPr>
            </a:lvl1pPr>
            <a:lvl2pPr marL="457200" indent="0">
              <a:buFontTx/>
              <a:buNone/>
              <a:defRPr>
                <a:latin typeface="Open Sans" pitchFamily="34" charset="0"/>
                <a:ea typeface="Open Sans" pitchFamily="34" charset="0"/>
                <a:cs typeface="Open Sans" pitchFamily="34" charset="0"/>
              </a:defRPr>
            </a:lvl2pPr>
            <a:lvl3pPr marL="914400" indent="0">
              <a:buFontTx/>
              <a:buNone/>
              <a:defRPr>
                <a:latin typeface="Open Sans" pitchFamily="34" charset="0"/>
                <a:ea typeface="Open Sans" pitchFamily="34" charset="0"/>
                <a:cs typeface="Open Sans" pitchFamily="34" charset="0"/>
              </a:defRPr>
            </a:lvl3pPr>
            <a:lvl4pPr marL="1371600" indent="0">
              <a:buFontTx/>
              <a:buNone/>
              <a:defRPr>
                <a:latin typeface="Open Sans" pitchFamily="34" charset="0"/>
                <a:ea typeface="Open Sans" pitchFamily="34" charset="0"/>
                <a:cs typeface="Open Sans" pitchFamily="34" charset="0"/>
              </a:defRPr>
            </a:lvl4pPr>
            <a:lvl5pPr marL="1828800" indent="0">
              <a:buFontTx/>
              <a:buNone/>
              <a:defRPr>
                <a:latin typeface="Open Sans" pitchFamily="34" charset="0"/>
                <a:ea typeface="Open Sans" pitchFamily="34" charset="0"/>
                <a:cs typeface="Open Sans" pitchFamily="34" charset="0"/>
              </a:defRPr>
            </a:lvl5pPr>
          </a:lstStyle>
          <a:p>
            <a:pPr lvl="0"/>
            <a:endParaRPr lang="en-JM" dirty="0"/>
          </a:p>
        </p:txBody>
      </p:sp>
      <p:sp>
        <p:nvSpPr>
          <p:cNvPr id="26" name="Content Placeholder 25"/>
          <p:cNvSpPr>
            <a:spLocks noGrp="1"/>
          </p:cNvSpPr>
          <p:nvPr>
            <p:ph sz="quarter" idx="58"/>
          </p:nvPr>
        </p:nvSpPr>
        <p:spPr>
          <a:xfrm>
            <a:off x="5891214" y="2921000"/>
            <a:ext cx="2490787" cy="1195917"/>
          </a:xfrm>
          <a:solidFill>
            <a:srgbClr val="00B0F0"/>
          </a:solidFill>
        </p:spPr>
        <p:txBody>
          <a:bodyPr>
            <a:noAutofit/>
          </a:bodyPr>
          <a:lstStyle>
            <a:lvl1pPr marL="0" indent="0">
              <a:buFontTx/>
              <a:buNone/>
              <a:defRPr sz="1200">
                <a:solidFill>
                  <a:schemeClr val="bg1"/>
                </a:solidFill>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endParaRPr lang="en-JM" dirty="0"/>
          </a:p>
        </p:txBody>
      </p:sp>
    </p:spTree>
    <p:extLst>
      <p:ext uri="{BB962C8B-B14F-4D97-AF65-F5344CB8AC3E}">
        <p14:creationId xmlns:p14="http://schemas.microsoft.com/office/powerpoint/2010/main" val="3557684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Rectangle 7"/>
          <p:cNvSpPr/>
          <p:nvPr userDrawn="1"/>
        </p:nvSpPr>
        <p:spPr>
          <a:xfrm>
            <a:off x="0" y="6172200"/>
            <a:ext cx="9144000" cy="6858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p:nvPr userDrawn="1"/>
        </p:nvCxnSpPr>
        <p:spPr>
          <a:xfrm rot="5400000">
            <a:off x="8046001" y="6522001"/>
            <a:ext cx="67199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rot="5400000">
            <a:off x="7436401" y="6522003"/>
            <a:ext cx="67199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rot="5400000">
            <a:off x="6826801" y="6522001"/>
            <a:ext cx="67199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457200" y="355600"/>
            <a:ext cx="8229600" cy="1143000"/>
          </a:xfrm>
          <a:prstGeom prst="rect">
            <a:avLst/>
          </a:prstGeom>
        </p:spPr>
        <p:txBody>
          <a:bodyPr vert="horz" lIns="91440" tIns="45720" rIns="91440" bIns="45720" rtlCol="0" anchor="ctr">
            <a:noAutofit/>
          </a:bodyPr>
          <a:lstStyle/>
          <a:p>
            <a:r>
              <a:rPr lang="en-US" dirty="0" smtClean="0"/>
              <a:t>Click to edit Master title style</a:t>
            </a:r>
            <a:endParaRPr lang="en-JM" dirty="0"/>
          </a:p>
        </p:txBody>
      </p:sp>
      <p:sp>
        <p:nvSpPr>
          <p:cNvPr id="3" name="Text Placeholder 2"/>
          <p:cNvSpPr>
            <a:spLocks noGrp="1"/>
          </p:cNvSpPr>
          <p:nvPr>
            <p:ph type="body" idx="1"/>
          </p:nvPr>
        </p:nvSpPr>
        <p:spPr>
          <a:xfrm>
            <a:off x="457200" y="1600202"/>
            <a:ext cx="8229600" cy="416559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4" name="Date Placeholder 3"/>
          <p:cNvSpPr>
            <a:spLocks noGrp="1"/>
          </p:cNvSpPr>
          <p:nvPr>
            <p:ph type="dt" sz="half" idx="2"/>
          </p:nvPr>
        </p:nvSpPr>
        <p:spPr>
          <a:xfrm>
            <a:off x="6705600" y="17780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4CE691-07A3-4A65-B3D2-B9A894666F75}" type="datetime1">
              <a:rPr lang="en-JM" smtClean="0"/>
              <a:t>13/01/2016</a:t>
            </a:fld>
            <a:endParaRPr lang="en-JM"/>
          </a:p>
        </p:txBody>
      </p:sp>
      <p:sp>
        <p:nvSpPr>
          <p:cNvPr id="6" name="Slide Number Placeholder 5"/>
          <p:cNvSpPr>
            <a:spLocks noGrp="1"/>
          </p:cNvSpPr>
          <p:nvPr>
            <p:ph type="sldNum" sz="quarter" idx="4"/>
          </p:nvPr>
        </p:nvSpPr>
        <p:spPr>
          <a:xfrm>
            <a:off x="8534400" y="6299719"/>
            <a:ext cx="457200" cy="430764"/>
          </a:xfrm>
          <a:prstGeom prst="rect">
            <a:avLst/>
          </a:prstGeom>
        </p:spPr>
        <p:txBody>
          <a:bodyPr vert="horz" lIns="91440" tIns="45720" rIns="91440" bIns="45720" rtlCol="0" anchor="ctr"/>
          <a:lstStyle>
            <a:lvl1pPr algn="r">
              <a:defRPr sz="1800" b="1">
                <a:solidFill>
                  <a:srgbClr val="00B0F0"/>
                </a:solidFill>
                <a:latin typeface="Open Sans" pitchFamily="34" charset="0"/>
                <a:ea typeface="Open Sans" pitchFamily="34" charset="0"/>
                <a:cs typeface="Open Sans" pitchFamily="34" charset="0"/>
              </a:defRPr>
            </a:lvl1pPr>
          </a:lstStyle>
          <a:p>
            <a:fld id="{857B18ED-D931-45F4-8873-1BEDAB4DC03E}" type="slidenum">
              <a:rPr lang="en-JM" smtClean="0"/>
              <a:pPr/>
              <a:t>‹#›</a:t>
            </a:fld>
            <a:endParaRPr lang="en-JM" dirty="0"/>
          </a:p>
        </p:txBody>
      </p:sp>
      <p:sp>
        <p:nvSpPr>
          <p:cNvPr id="17" name="Rectangle 16"/>
          <p:cNvSpPr/>
          <p:nvPr userDrawn="1"/>
        </p:nvSpPr>
        <p:spPr>
          <a:xfrm>
            <a:off x="0" y="0"/>
            <a:ext cx="9144000" cy="192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5" name="Group 34"/>
          <p:cNvGrpSpPr/>
          <p:nvPr userDrawn="1"/>
        </p:nvGrpSpPr>
        <p:grpSpPr>
          <a:xfrm>
            <a:off x="7322820" y="6303468"/>
            <a:ext cx="365760" cy="365760"/>
            <a:chOff x="7419900" y="4724325"/>
            <a:chExt cx="324000" cy="324000"/>
          </a:xfrm>
        </p:grpSpPr>
        <p:sp>
          <p:nvSpPr>
            <p:cNvPr id="18" name="Donut 17"/>
            <p:cNvSpPr>
              <a:spLocks noChangeAspect="1"/>
            </p:cNvSpPr>
            <p:nvPr userDrawn="1"/>
          </p:nvSpPr>
          <p:spPr>
            <a:xfrm>
              <a:off x="7419900" y="4724325"/>
              <a:ext cx="324000" cy="324000"/>
            </a:xfrm>
            <a:prstGeom prst="donut">
              <a:avLst>
                <a:gd name="adj" fmla="val 7948"/>
              </a:avLst>
            </a:prstGeom>
            <a:solidFill>
              <a:schemeClr val="bg1">
                <a:lumMod val="65000"/>
              </a:schemeClr>
            </a:solidFill>
            <a:ln>
              <a:solidFill>
                <a:srgbClr val="A6A6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28" name="Group 27"/>
            <p:cNvGrpSpPr/>
            <p:nvPr userDrawn="1"/>
          </p:nvGrpSpPr>
          <p:grpSpPr>
            <a:xfrm>
              <a:off x="7545900" y="4823325"/>
              <a:ext cx="72000" cy="126000"/>
              <a:chOff x="7391400" y="3486150"/>
              <a:chExt cx="76199" cy="152400"/>
            </a:xfrm>
          </p:grpSpPr>
          <p:cxnSp>
            <p:nvCxnSpPr>
              <p:cNvPr id="21" name="Straight Connector 20"/>
              <p:cNvCxnSpPr/>
              <p:nvPr userDrawn="1"/>
            </p:nvCxnSpPr>
            <p:spPr>
              <a:xfrm flipH="1">
                <a:off x="7391400" y="3486150"/>
                <a:ext cx="76199" cy="76200"/>
              </a:xfrm>
              <a:prstGeom prst="line">
                <a:avLst/>
              </a:prstGeom>
              <a:ln w="28575" cap="rnd" cmpd="sng">
                <a:solidFill>
                  <a:srgbClr val="A6A6A6"/>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flipH="1" flipV="1">
                <a:off x="7391400" y="3562350"/>
                <a:ext cx="76199" cy="76200"/>
              </a:xfrm>
              <a:prstGeom prst="line">
                <a:avLst/>
              </a:prstGeom>
              <a:ln w="28575" cap="rnd" cmpd="sng">
                <a:solidFill>
                  <a:srgbClr val="A6A6A6"/>
                </a:solidFill>
              </a:ln>
              <a:effectLst/>
            </p:spPr>
            <p:style>
              <a:lnRef idx="2">
                <a:schemeClr val="accent1"/>
              </a:lnRef>
              <a:fillRef idx="0">
                <a:schemeClr val="accent1"/>
              </a:fillRef>
              <a:effectRef idx="1">
                <a:schemeClr val="accent1"/>
              </a:effectRef>
              <a:fontRef idx="minor">
                <a:schemeClr val="tx1"/>
              </a:fontRef>
            </p:style>
          </p:cxnSp>
        </p:grpSp>
      </p:grpSp>
      <p:grpSp>
        <p:nvGrpSpPr>
          <p:cNvPr id="36" name="Group 35"/>
          <p:cNvGrpSpPr/>
          <p:nvPr userDrawn="1"/>
        </p:nvGrpSpPr>
        <p:grpSpPr>
          <a:xfrm flipH="1">
            <a:off x="7899400" y="6303468"/>
            <a:ext cx="365760" cy="365760"/>
            <a:chOff x="7981800" y="4762350"/>
            <a:chExt cx="324000" cy="324000"/>
          </a:xfrm>
        </p:grpSpPr>
        <p:sp>
          <p:nvSpPr>
            <p:cNvPr id="31" name="Donut 30"/>
            <p:cNvSpPr>
              <a:spLocks noChangeAspect="1"/>
            </p:cNvSpPr>
            <p:nvPr userDrawn="1"/>
          </p:nvSpPr>
          <p:spPr>
            <a:xfrm>
              <a:off x="7981800" y="4762350"/>
              <a:ext cx="324000" cy="324000"/>
            </a:xfrm>
            <a:prstGeom prst="donut">
              <a:avLst>
                <a:gd name="adj" fmla="val 7948"/>
              </a:avLst>
            </a:prstGeom>
            <a:solidFill>
              <a:schemeClr val="bg1">
                <a:lumMod val="65000"/>
              </a:schemeClr>
            </a:solidFill>
            <a:ln>
              <a:solidFill>
                <a:srgbClr val="A6A6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32" name="Group 31"/>
            <p:cNvGrpSpPr/>
            <p:nvPr userDrawn="1"/>
          </p:nvGrpSpPr>
          <p:grpSpPr>
            <a:xfrm>
              <a:off x="8107800" y="4861350"/>
              <a:ext cx="72000" cy="126000"/>
              <a:chOff x="7391400" y="3486150"/>
              <a:chExt cx="76199" cy="152400"/>
            </a:xfrm>
          </p:grpSpPr>
          <p:cxnSp>
            <p:nvCxnSpPr>
              <p:cNvPr id="33" name="Straight Connector 32"/>
              <p:cNvCxnSpPr/>
              <p:nvPr userDrawn="1"/>
            </p:nvCxnSpPr>
            <p:spPr>
              <a:xfrm flipH="1">
                <a:off x="7391400" y="3486150"/>
                <a:ext cx="76199" cy="76200"/>
              </a:xfrm>
              <a:prstGeom prst="line">
                <a:avLst/>
              </a:prstGeom>
              <a:ln w="28575" cap="rnd" cmpd="sng">
                <a:solidFill>
                  <a:srgbClr val="A6A6A6"/>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flipH="1" flipV="1">
                <a:off x="7391400" y="3562350"/>
                <a:ext cx="76199" cy="76200"/>
              </a:xfrm>
              <a:prstGeom prst="line">
                <a:avLst/>
              </a:prstGeom>
              <a:ln w="28575" cap="rnd" cmpd="sng">
                <a:solidFill>
                  <a:srgbClr val="A6A6A6"/>
                </a:solidFill>
              </a:ln>
              <a:effectLst/>
            </p:spPr>
            <p:style>
              <a:lnRef idx="2">
                <a:schemeClr val="accent1"/>
              </a:lnRef>
              <a:fillRef idx="0">
                <a:schemeClr val="accent1"/>
              </a:fillRef>
              <a:effectRef idx="1">
                <a:schemeClr val="accent1"/>
              </a:effectRef>
              <a:fontRef idx="minor">
                <a:schemeClr val="tx1"/>
              </a:fontRef>
            </p:style>
          </p:cxnSp>
        </p:grpSp>
      </p:grpSp>
      <p:sp>
        <p:nvSpPr>
          <p:cNvPr id="13" name="Rectangle 12">
            <a:hlinkClick r:id="" action="ppaction://hlinkshowjump?jump=previousslide"/>
          </p:cNvPr>
          <p:cNvSpPr/>
          <p:nvPr userDrawn="1"/>
        </p:nvSpPr>
        <p:spPr>
          <a:xfrm>
            <a:off x="7162800" y="6239015"/>
            <a:ext cx="609600" cy="5427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a:p>
        </p:txBody>
      </p:sp>
      <p:sp>
        <p:nvSpPr>
          <p:cNvPr id="26" name="Rectangle 25">
            <a:hlinkClick r:id="" action="ppaction://hlinkshowjump?jump=nextslide"/>
          </p:cNvPr>
          <p:cNvSpPr/>
          <p:nvPr userDrawn="1"/>
        </p:nvSpPr>
        <p:spPr>
          <a:xfrm>
            <a:off x="7848599" y="6239018"/>
            <a:ext cx="533401" cy="5427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a:p>
        </p:txBody>
      </p:sp>
    </p:spTree>
    <p:extLst>
      <p:ext uri="{BB962C8B-B14F-4D97-AF65-F5344CB8AC3E}">
        <p14:creationId xmlns:p14="http://schemas.microsoft.com/office/powerpoint/2010/main" val="32433375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9" r:id="rId3"/>
    <p:sldLayoutId id="2147483688" r:id="rId4"/>
    <p:sldLayoutId id="2147483687" r:id="rId5"/>
    <p:sldLayoutId id="2147483686" r:id="rId6"/>
    <p:sldLayoutId id="2147483684" r:id="rId7"/>
    <p:sldLayoutId id="2147483683" r:id="rId8"/>
    <p:sldLayoutId id="2147483682" r:id="rId9"/>
    <p:sldLayoutId id="2147483680" r:id="rId10"/>
    <p:sldLayoutId id="2147483681" r:id="rId11"/>
    <p:sldLayoutId id="2147483678" r:id="rId12"/>
    <p:sldLayoutId id="2147483677" r:id="rId13"/>
    <p:sldLayoutId id="2147483690" r:id="rId14"/>
    <p:sldLayoutId id="2147483663" r:id="rId15"/>
    <p:sldLayoutId id="2147483666" r:id="rId16"/>
    <p:sldLayoutId id="2147483662" r:id="rId17"/>
    <p:sldLayoutId id="2147483661" r:id="rId18"/>
    <p:sldLayoutId id="2147483660" r:id="rId19"/>
    <p:sldLayoutId id="2147483651" r:id="rId20"/>
    <p:sldLayoutId id="2147483652" r:id="rId21"/>
    <p:sldLayoutId id="2147483653" r:id="rId22"/>
    <p:sldLayoutId id="2147483654" r:id="rId23"/>
    <p:sldLayoutId id="2147483655" r:id="rId24"/>
  </p:sldLayoutIdLst>
  <p:timing>
    <p:tnLst>
      <p:par>
        <p:cTn id="1" dur="indefinite" restart="never" nodeType="tmRoot"/>
      </p:par>
    </p:tnLst>
  </p:timing>
  <p:hf hdr="0" dt="0"/>
  <p:txStyles>
    <p:titleStyle>
      <a:lvl1pPr algn="ctr" defTabSz="914400" rtl="0" eaLnBrk="1" latinLnBrk="0" hangingPunct="1">
        <a:spcBef>
          <a:spcPct val="0"/>
        </a:spcBef>
        <a:buNone/>
        <a:defRPr sz="4400" kern="1200">
          <a:solidFill>
            <a:schemeClr val="tx1">
              <a:lumMod val="85000"/>
              <a:lumOff val="15000"/>
            </a:schemeClr>
          </a:solidFill>
          <a:latin typeface="Open Sans Extrabold" pitchFamily="34" charset="0"/>
          <a:ea typeface="Open Sans Extrabold" pitchFamily="34" charset="0"/>
          <a:cs typeface="Open Sans Extrabold" pitchFamily="34" charset="0"/>
        </a:defRPr>
      </a:lvl1pPr>
    </p:titleStyle>
    <p:body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3.xml"/><Relationship Id="rId4" Type="http://schemas.openxmlformats.org/officeDocument/2006/relationships/image" Target="../media/image11.jpeg"/></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4.xml"/><Relationship Id="rId1" Type="http://schemas.openxmlformats.org/officeDocument/2006/relationships/tags" Target="../tags/tag1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13.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4.xml"/><Relationship Id="rId1" Type="http://schemas.openxmlformats.org/officeDocument/2006/relationships/tags" Target="../tags/tag14.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15.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4.xml"/><Relationship Id="rId1" Type="http://schemas.openxmlformats.org/officeDocument/2006/relationships/tags" Target="../tags/tag1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17.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4.xml"/><Relationship Id="rId1" Type="http://schemas.openxmlformats.org/officeDocument/2006/relationships/tags" Target="../tags/tag18.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19.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0.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6.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799080"/>
            <a:ext cx="7772400" cy="1470025"/>
          </a:xfrm>
        </p:spPr>
        <p:txBody>
          <a:bodyPr>
            <a:normAutofit/>
          </a:bodyPr>
          <a:lstStyle/>
          <a:p>
            <a:r>
              <a:rPr lang="en-US" sz="3600" dirty="0" smtClean="0">
                <a:solidFill>
                  <a:schemeClr val="accent1">
                    <a:lumMod val="75000"/>
                  </a:schemeClr>
                </a:solidFill>
                <a:latin typeface="Open Sans Extrabold"/>
                <a:cs typeface="Open Sans Extrabold"/>
              </a:rPr>
              <a:t>Asking the right questions</a:t>
            </a:r>
            <a:endParaRPr lang="en-US" sz="3600" dirty="0">
              <a:solidFill>
                <a:schemeClr val="accent1">
                  <a:lumMod val="75000"/>
                </a:schemeClr>
              </a:solidFill>
              <a:latin typeface="Open Sans Extrabold"/>
              <a:cs typeface="Open Sans Extrabold"/>
            </a:endParaRPr>
          </a:p>
        </p:txBody>
      </p:sp>
      <p:pic>
        <p:nvPicPr>
          <p:cNvPr id="8" name="Picture 7"/>
          <p:cNvPicPr>
            <a:picLocks noChangeAspect="1"/>
          </p:cNvPicPr>
          <p:nvPr/>
        </p:nvPicPr>
        <p:blipFill>
          <a:blip r:embed="rId4"/>
          <a:stretch>
            <a:fillRect/>
          </a:stretch>
        </p:blipFill>
        <p:spPr>
          <a:xfrm>
            <a:off x="31078" y="5417550"/>
            <a:ext cx="2940722" cy="1176289"/>
          </a:xfrm>
          <a:prstGeom prst="rect">
            <a:avLst/>
          </a:prstGeom>
        </p:spPr>
      </p:pic>
      <p:sp>
        <p:nvSpPr>
          <p:cNvPr id="3" name="Subtitle 2"/>
          <p:cNvSpPr>
            <a:spLocks noGrp="1"/>
          </p:cNvSpPr>
          <p:nvPr>
            <p:ph type="subTitle" idx="1"/>
          </p:nvPr>
        </p:nvSpPr>
        <p:spPr>
          <a:xfrm>
            <a:off x="1371600" y="3843655"/>
            <a:ext cx="6400800" cy="885825"/>
          </a:xfrm>
        </p:spPr>
        <p:txBody>
          <a:bodyPr>
            <a:normAutofit/>
          </a:bodyPr>
          <a:lstStyle/>
          <a:p>
            <a:r>
              <a:rPr lang="en-US" sz="2800" dirty="0" smtClean="0"/>
              <a:t>Getting the </a:t>
            </a:r>
            <a:r>
              <a:rPr lang="en-US" sz="2800" dirty="0"/>
              <a:t>right answers from your data</a:t>
            </a:r>
            <a:endParaRPr lang="en-US" sz="2800" dirty="0">
              <a:latin typeface="Open Sans Light"/>
              <a:cs typeface="Open Sans Light"/>
            </a:endParaRPr>
          </a:p>
        </p:txBody>
      </p:sp>
      <p:sp>
        <p:nvSpPr>
          <p:cNvPr id="4" name="Subtitle 2"/>
          <p:cNvSpPr txBox="1">
            <a:spLocks/>
          </p:cNvSpPr>
          <p:nvPr/>
        </p:nvSpPr>
        <p:spPr>
          <a:xfrm>
            <a:off x="1295400" y="5387976"/>
            <a:ext cx="6400800" cy="479425"/>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2000" kern="1200">
                <a:solidFill>
                  <a:srgbClr val="FFFFFF"/>
                </a:solidFill>
                <a:latin typeface="+mn-lt"/>
                <a:ea typeface="+mn-ea"/>
                <a:cs typeface="+mn-cs"/>
              </a:defRPr>
            </a:lvl1pPr>
            <a:lvl2pPr marL="4572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smtClean="0">
                <a:solidFill>
                  <a:srgbClr val="00B0F0"/>
                </a:solidFill>
                <a:latin typeface="Open Sans Extrabold"/>
                <a:cs typeface="Open Sans Extrabold"/>
              </a:rPr>
              <a:t>Shannon McWeeney, PhD</a:t>
            </a:r>
            <a:endParaRPr lang="en-US" dirty="0">
              <a:solidFill>
                <a:srgbClr val="00B0F0"/>
              </a:solidFill>
              <a:latin typeface="Open Sans Light"/>
              <a:cs typeface="Open Sans Light"/>
            </a:endParaRPr>
          </a:p>
        </p:txBody>
      </p:sp>
      <p:sp>
        <p:nvSpPr>
          <p:cNvPr id="5" name="Subtitle 2"/>
          <p:cNvSpPr txBox="1">
            <a:spLocks/>
          </p:cNvSpPr>
          <p:nvPr/>
        </p:nvSpPr>
        <p:spPr>
          <a:xfrm>
            <a:off x="1295400" y="5794376"/>
            <a:ext cx="6400800" cy="479425"/>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2000" kern="1200">
                <a:solidFill>
                  <a:srgbClr val="FFFFFF"/>
                </a:solidFill>
                <a:latin typeface="+mn-lt"/>
                <a:ea typeface="+mn-ea"/>
                <a:cs typeface="+mn-cs"/>
              </a:defRPr>
            </a:lvl1pPr>
            <a:lvl2pPr marL="4572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smtClean="0">
                <a:solidFill>
                  <a:srgbClr val="00B0F0"/>
                </a:solidFill>
                <a:latin typeface="Open Sans Extrabold"/>
                <a:cs typeface="Open Sans Extrabold"/>
              </a:rPr>
              <a:t>13</a:t>
            </a:r>
            <a:r>
              <a:rPr lang="en-US" baseline="30000" dirty="0" smtClean="0">
                <a:solidFill>
                  <a:srgbClr val="00B0F0"/>
                </a:solidFill>
                <a:latin typeface="Open Sans Extrabold"/>
                <a:cs typeface="Open Sans Extrabold"/>
              </a:rPr>
              <a:t>th</a:t>
            </a:r>
            <a:r>
              <a:rPr lang="en-US" dirty="0" smtClean="0">
                <a:solidFill>
                  <a:srgbClr val="00B0F0"/>
                </a:solidFill>
                <a:latin typeface="Open Sans Extrabold"/>
                <a:cs typeface="Open Sans Extrabold"/>
              </a:rPr>
              <a:t> January 2016</a:t>
            </a:r>
          </a:p>
        </p:txBody>
      </p:sp>
      <p:sp>
        <p:nvSpPr>
          <p:cNvPr id="6" name="Oval 5"/>
          <p:cNvSpPr>
            <a:spLocks/>
          </p:cNvSpPr>
          <p:nvPr/>
        </p:nvSpPr>
        <p:spPr>
          <a:xfrm>
            <a:off x="3855720" y="1676400"/>
            <a:ext cx="1280160" cy="1280160"/>
          </a:xfrm>
          <a:prstGeom prst="ellipse">
            <a:avLst/>
          </a:prstGeom>
          <a:noFill/>
          <a:ln w="571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a:spLocks noChangeAspect="1"/>
          </p:cNvSpPr>
          <p:nvPr/>
        </p:nvSpPr>
        <p:spPr>
          <a:xfrm>
            <a:off x="2575561" y="1849561"/>
            <a:ext cx="933839" cy="933839"/>
          </a:xfrm>
          <a:prstGeom prst="ellipse">
            <a:avLst/>
          </a:prstGeom>
          <a:noFill/>
          <a:ln w="571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a:spLocks noChangeAspect="1"/>
          </p:cNvSpPr>
          <p:nvPr/>
        </p:nvSpPr>
        <p:spPr>
          <a:xfrm>
            <a:off x="5486401" y="1849561"/>
            <a:ext cx="933839" cy="933839"/>
          </a:xfrm>
          <a:prstGeom prst="ellipse">
            <a:avLst/>
          </a:prstGeom>
          <a:noFill/>
          <a:ln w="571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descr="stat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4800" y="1935480"/>
            <a:ext cx="762000" cy="762000"/>
          </a:xfrm>
          <a:prstGeom prst="rect">
            <a:avLst/>
          </a:prstGeom>
        </p:spPr>
      </p:pic>
      <p:pic>
        <p:nvPicPr>
          <p:cNvPr id="7" name="Picture 6" descr="idea.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43200" y="2057400"/>
            <a:ext cx="609600" cy="609600"/>
          </a:xfrm>
          <a:prstGeom prst="rect">
            <a:avLst/>
          </a:prstGeom>
        </p:spPr>
      </p:pic>
      <p:pic>
        <p:nvPicPr>
          <p:cNvPr id="9" name="Picture 8" descr="search.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15000" y="2057400"/>
            <a:ext cx="444500" cy="444500"/>
          </a:xfrm>
          <a:prstGeom prst="rect">
            <a:avLst/>
          </a:prstGeom>
        </p:spPr>
      </p:pic>
    </p:spTree>
    <p:custDataLst>
      <p:tags r:id="rId1"/>
    </p:custDataLst>
    <p:extLst>
      <p:ext uri="{BB962C8B-B14F-4D97-AF65-F5344CB8AC3E}">
        <p14:creationId xmlns:p14="http://schemas.microsoft.com/office/powerpoint/2010/main" val="31439293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a:t>
            </a:r>
            <a:r>
              <a:rPr lang="en-US" dirty="0" smtClean="0">
                <a:solidFill>
                  <a:srgbClr val="4BACC6"/>
                </a:solidFill>
              </a:rPr>
              <a:t>should</a:t>
            </a:r>
            <a:r>
              <a:rPr lang="en-US" dirty="0" smtClean="0"/>
              <a:t> be asking</a:t>
            </a:r>
            <a:endParaRPr lang="en-US" dirty="0"/>
          </a:p>
        </p:txBody>
      </p:sp>
      <p:sp>
        <p:nvSpPr>
          <p:cNvPr id="3" name="Content Placeholder 2"/>
          <p:cNvSpPr>
            <a:spLocks noGrp="1"/>
          </p:cNvSpPr>
          <p:nvPr>
            <p:ph idx="1"/>
          </p:nvPr>
        </p:nvSpPr>
        <p:spPr/>
        <p:txBody>
          <a:bodyPr/>
          <a:lstStyle/>
          <a:p>
            <a:r>
              <a:rPr lang="en-US" sz="3600" dirty="0" smtClean="0"/>
              <a:t>What </a:t>
            </a:r>
            <a:r>
              <a:rPr lang="en-US" sz="3600" dirty="0"/>
              <a:t>are the odds that a hypothesis is correct</a:t>
            </a:r>
            <a:r>
              <a:rPr lang="en-US" sz="3600" dirty="0" smtClean="0"/>
              <a:t>?</a:t>
            </a:r>
          </a:p>
          <a:p>
            <a:pPr lvl="1"/>
            <a:r>
              <a:rPr lang="en-US" sz="3400" dirty="0" smtClean="0"/>
              <a:t>Depends on how plausible </a:t>
            </a:r>
            <a:r>
              <a:rPr lang="en-US" sz="3400" dirty="0"/>
              <a:t>the hypothesis is in the first place. </a:t>
            </a:r>
          </a:p>
          <a:p>
            <a:endParaRPr lang="en-US" dirty="0"/>
          </a:p>
        </p:txBody>
      </p:sp>
      <p:sp>
        <p:nvSpPr>
          <p:cNvPr id="5" name="Slide Number Placeholder 4"/>
          <p:cNvSpPr>
            <a:spLocks noGrp="1"/>
          </p:cNvSpPr>
          <p:nvPr>
            <p:ph type="sldNum" sz="quarter" idx="12"/>
          </p:nvPr>
        </p:nvSpPr>
        <p:spPr/>
        <p:txBody>
          <a:bodyPr/>
          <a:lstStyle/>
          <a:p>
            <a:fld id="{857B18ED-D931-45F4-8873-1BEDAB4DC03E}" type="slidenum">
              <a:rPr lang="en-JM" smtClean="0"/>
              <a:t>10</a:t>
            </a:fld>
            <a:endParaRPr lang="en-JM"/>
          </a:p>
        </p:txBody>
      </p:sp>
    </p:spTree>
    <p:extLst>
      <p:ext uri="{BB962C8B-B14F-4D97-AF65-F5344CB8AC3E}">
        <p14:creationId xmlns:p14="http://schemas.microsoft.com/office/powerpoint/2010/main" val="3288937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4BACC6"/>
                </a:solidFill>
              </a:rPr>
              <a:t>Rephrasing</a:t>
            </a:r>
            <a:r>
              <a:rPr lang="en-US" dirty="0" smtClean="0"/>
              <a:t> the Question</a:t>
            </a:r>
            <a:endParaRPr lang="en-US" dirty="0"/>
          </a:p>
        </p:txBody>
      </p:sp>
      <p:sp>
        <p:nvSpPr>
          <p:cNvPr id="5" name="Slide Number Placeholder 4"/>
          <p:cNvSpPr>
            <a:spLocks noGrp="1"/>
          </p:cNvSpPr>
          <p:nvPr>
            <p:ph type="sldNum" sz="quarter" idx="12"/>
          </p:nvPr>
        </p:nvSpPr>
        <p:spPr/>
        <p:txBody>
          <a:bodyPr/>
          <a:lstStyle/>
          <a:p>
            <a:fld id="{857B18ED-D931-45F4-8873-1BEDAB4DC03E}" type="slidenum">
              <a:rPr lang="en-JM" smtClean="0"/>
              <a:t>11</a:t>
            </a:fld>
            <a:endParaRPr lang="en-JM"/>
          </a:p>
        </p:txBody>
      </p:sp>
      <p:pic>
        <p:nvPicPr>
          <p:cNvPr id="6" name="Picture 5" descr="Screen Shot 2014-03-07 at 9.08.5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371600"/>
            <a:ext cx="7924800" cy="4495413"/>
          </a:xfrm>
          <a:prstGeom prst="rect">
            <a:avLst/>
          </a:prstGeom>
        </p:spPr>
      </p:pic>
    </p:spTree>
    <p:extLst>
      <p:ext uri="{BB962C8B-B14F-4D97-AF65-F5344CB8AC3E}">
        <p14:creationId xmlns:p14="http://schemas.microsoft.com/office/powerpoint/2010/main" val="1180279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a:t>
            </a:r>
            <a:r>
              <a:rPr lang="en-US" dirty="0" smtClean="0">
                <a:solidFill>
                  <a:schemeClr val="accent5"/>
                </a:solidFill>
              </a:rPr>
              <a:t>Danger</a:t>
            </a:r>
            <a:endParaRPr lang="en-US" dirty="0">
              <a:solidFill>
                <a:schemeClr val="accent5"/>
              </a:solidFill>
            </a:endParaRPr>
          </a:p>
        </p:txBody>
      </p:sp>
      <p:sp>
        <p:nvSpPr>
          <p:cNvPr id="3" name="Content Placeholder 2"/>
          <p:cNvSpPr>
            <a:spLocks noGrp="1"/>
          </p:cNvSpPr>
          <p:nvPr>
            <p:ph idx="1"/>
          </p:nvPr>
        </p:nvSpPr>
        <p:spPr/>
        <p:txBody>
          <a:bodyPr>
            <a:normAutofit/>
          </a:bodyPr>
          <a:lstStyle/>
          <a:p>
            <a:r>
              <a:rPr lang="en-US" sz="3600" dirty="0"/>
              <a:t>“P-hacking” </a:t>
            </a:r>
            <a:r>
              <a:rPr lang="en-US" sz="3600" dirty="0" smtClean="0"/>
              <a:t>: </a:t>
            </a:r>
            <a:r>
              <a:rPr lang="en-US" sz="3600" dirty="0"/>
              <a:t>“is trying multiple things until you get the desired </a:t>
            </a:r>
            <a:r>
              <a:rPr lang="en-US" sz="3600" dirty="0" smtClean="0"/>
              <a:t>result,  </a:t>
            </a:r>
            <a:r>
              <a:rPr lang="en-US" sz="3600" dirty="0"/>
              <a:t>even </a:t>
            </a:r>
            <a:r>
              <a:rPr lang="en-US" sz="3600" dirty="0" smtClean="0"/>
              <a:t>unconsciously</a:t>
            </a:r>
          </a:p>
          <a:p>
            <a:pPr lvl="1"/>
            <a:r>
              <a:rPr lang="en-US" sz="3400" dirty="0" smtClean="0"/>
              <a:t>Monitoring data while it is being collected</a:t>
            </a:r>
          </a:p>
          <a:p>
            <a:pPr lvl="1"/>
            <a:r>
              <a:rPr lang="en-US" sz="3400" dirty="0" smtClean="0"/>
              <a:t>Exploratory studies confused with confirmatory studies</a:t>
            </a:r>
            <a:endParaRPr lang="en-US" sz="3400" dirty="0"/>
          </a:p>
        </p:txBody>
      </p:sp>
      <p:sp>
        <p:nvSpPr>
          <p:cNvPr id="5" name="Slide Number Placeholder 4"/>
          <p:cNvSpPr>
            <a:spLocks noGrp="1"/>
          </p:cNvSpPr>
          <p:nvPr>
            <p:ph type="sldNum" sz="quarter" idx="12"/>
          </p:nvPr>
        </p:nvSpPr>
        <p:spPr/>
        <p:txBody>
          <a:bodyPr/>
          <a:lstStyle/>
          <a:p>
            <a:fld id="{857B18ED-D931-45F4-8873-1BEDAB4DC03E}" type="slidenum">
              <a:rPr lang="en-JM" smtClean="0"/>
              <a:t>12</a:t>
            </a:fld>
            <a:endParaRPr lang="en-JM"/>
          </a:p>
        </p:txBody>
      </p:sp>
    </p:spTree>
    <p:extLst>
      <p:ext uri="{BB962C8B-B14F-4D97-AF65-F5344CB8AC3E}">
        <p14:creationId xmlns:p14="http://schemas.microsoft.com/office/powerpoint/2010/main" val="3672385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4BACC6"/>
                </a:solidFill>
              </a:rPr>
              <a:t>Three</a:t>
            </a:r>
            <a:r>
              <a:rPr lang="en-US" dirty="0" smtClean="0"/>
              <a:t> Questions</a:t>
            </a:r>
            <a:endParaRPr lang="en-US" dirty="0">
              <a:solidFill>
                <a:schemeClr val="accent5"/>
              </a:solidFill>
            </a:endParaRPr>
          </a:p>
        </p:txBody>
      </p:sp>
      <p:sp>
        <p:nvSpPr>
          <p:cNvPr id="3" name="Content Placeholder 2"/>
          <p:cNvSpPr>
            <a:spLocks noGrp="1"/>
          </p:cNvSpPr>
          <p:nvPr>
            <p:ph idx="1"/>
          </p:nvPr>
        </p:nvSpPr>
        <p:spPr/>
        <p:txBody>
          <a:bodyPr>
            <a:normAutofit/>
          </a:bodyPr>
          <a:lstStyle/>
          <a:p>
            <a:r>
              <a:rPr lang="en-US" sz="3600" dirty="0" smtClean="0"/>
              <a:t>What </a:t>
            </a:r>
            <a:r>
              <a:rPr lang="en-US" sz="3600" dirty="0"/>
              <a:t>is the evidence</a:t>
            </a:r>
            <a:r>
              <a:rPr lang="en-US" sz="3600" dirty="0" smtClean="0"/>
              <a:t>? </a:t>
            </a:r>
            <a:endParaRPr lang="en-US" sz="3600" dirty="0"/>
          </a:p>
          <a:p>
            <a:r>
              <a:rPr lang="en-US" sz="3600" dirty="0" smtClean="0"/>
              <a:t>What </a:t>
            </a:r>
            <a:r>
              <a:rPr lang="en-US" sz="3600" dirty="0"/>
              <a:t>should I </a:t>
            </a:r>
            <a:r>
              <a:rPr lang="en-US" sz="3600" dirty="0" smtClean="0"/>
              <a:t>believe? </a:t>
            </a:r>
            <a:endParaRPr lang="en-US" sz="3600" dirty="0"/>
          </a:p>
          <a:p>
            <a:r>
              <a:rPr lang="en-US" sz="3600" dirty="0" smtClean="0"/>
              <a:t>What </a:t>
            </a:r>
            <a:r>
              <a:rPr lang="en-US" sz="3600" dirty="0"/>
              <a:t>should I do</a:t>
            </a:r>
            <a:r>
              <a:rPr lang="en-US" sz="3600" dirty="0" smtClean="0"/>
              <a:t>?</a:t>
            </a:r>
            <a:endParaRPr lang="en-US" sz="3600" dirty="0"/>
          </a:p>
          <a:p>
            <a:endParaRPr lang="en-US" sz="3400" dirty="0"/>
          </a:p>
        </p:txBody>
      </p:sp>
      <p:sp>
        <p:nvSpPr>
          <p:cNvPr id="5" name="Slide Number Placeholder 4"/>
          <p:cNvSpPr>
            <a:spLocks noGrp="1"/>
          </p:cNvSpPr>
          <p:nvPr>
            <p:ph type="sldNum" sz="quarter" idx="12"/>
          </p:nvPr>
        </p:nvSpPr>
        <p:spPr/>
        <p:txBody>
          <a:bodyPr/>
          <a:lstStyle/>
          <a:p>
            <a:fld id="{857B18ED-D931-45F4-8873-1BEDAB4DC03E}" type="slidenum">
              <a:rPr lang="en-JM" smtClean="0"/>
              <a:t>13</a:t>
            </a:fld>
            <a:endParaRPr lang="en-JM"/>
          </a:p>
        </p:txBody>
      </p:sp>
    </p:spTree>
    <p:extLst>
      <p:ext uri="{BB962C8B-B14F-4D97-AF65-F5344CB8AC3E}">
        <p14:creationId xmlns:p14="http://schemas.microsoft.com/office/powerpoint/2010/main" val="12627858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Case Study</a:t>
            </a:r>
            <a:endParaRPr lang="en-US" dirty="0"/>
          </a:p>
        </p:txBody>
      </p:sp>
      <p:sp>
        <p:nvSpPr>
          <p:cNvPr id="7" name="Subtitle 6"/>
          <p:cNvSpPr>
            <a:spLocks noGrp="1"/>
          </p:cNvSpPr>
          <p:nvPr>
            <p:ph type="subTitle" idx="1"/>
          </p:nvPr>
        </p:nvSpPr>
        <p:spPr/>
        <p:txBody>
          <a:bodyPr/>
          <a:lstStyle/>
          <a:p>
            <a:r>
              <a:rPr lang="en-US" dirty="0" smtClean="0"/>
              <a:t>Google Flu</a:t>
            </a:r>
            <a:endParaRPr lang="en-US" dirty="0"/>
          </a:p>
        </p:txBody>
      </p:sp>
      <p:sp>
        <p:nvSpPr>
          <p:cNvPr id="5" name="Slide Number Placeholder 4"/>
          <p:cNvSpPr>
            <a:spLocks noGrp="1"/>
          </p:cNvSpPr>
          <p:nvPr>
            <p:ph type="sldNum" sz="quarter" idx="12"/>
          </p:nvPr>
        </p:nvSpPr>
        <p:spPr/>
        <p:txBody>
          <a:bodyPr/>
          <a:lstStyle/>
          <a:p>
            <a:fld id="{857B18ED-D931-45F4-8873-1BEDAB4DC03E}" type="slidenum">
              <a:rPr lang="en-JM" smtClean="0"/>
              <a:t>14</a:t>
            </a:fld>
            <a:endParaRPr lang="en-JM"/>
          </a:p>
        </p:txBody>
      </p:sp>
    </p:spTree>
    <p:extLst>
      <p:ext uri="{BB962C8B-B14F-4D97-AF65-F5344CB8AC3E}">
        <p14:creationId xmlns:p14="http://schemas.microsoft.com/office/powerpoint/2010/main" val="6840696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p:cNvSpPr txBox="1">
            <a:spLocks/>
          </p:cNvSpPr>
          <p:nvPr/>
        </p:nvSpPr>
        <p:spPr>
          <a:xfrm>
            <a:off x="381000" y="228600"/>
            <a:ext cx="8458200" cy="8382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rgbClr val="4BACC6"/>
                </a:solidFill>
              </a:rPr>
              <a:t>What </a:t>
            </a:r>
            <a:r>
              <a:rPr lang="en-US" sz="3600" dirty="0" smtClean="0"/>
              <a:t>Do we have here?</a:t>
            </a:r>
            <a:endParaRPr lang="en-US" sz="3600" b="1" dirty="0" smtClean="0">
              <a:solidFill>
                <a:srgbClr val="0070C0"/>
              </a:solidFill>
            </a:endParaRPr>
          </a:p>
        </p:txBody>
      </p:sp>
      <p:sp>
        <p:nvSpPr>
          <p:cNvPr id="3" name="Rectangle 3"/>
          <p:cNvSpPr>
            <a:spLocks noChangeArrowheads="1"/>
          </p:cNvSpPr>
          <p:nvPr/>
        </p:nvSpPr>
        <p:spPr bwMode="auto">
          <a:xfrm>
            <a:off x="762000" y="990600"/>
            <a:ext cx="7162800" cy="532453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231775" lvl="0" indent="-231775">
              <a:spcAft>
                <a:spcPts val="600"/>
              </a:spcAft>
              <a:buFont typeface="Arial" pitchFamily="34" charset="0"/>
              <a:buChar char="•"/>
            </a:pPr>
            <a:r>
              <a:rPr lang="en-US" sz="2000" dirty="0" smtClean="0">
                <a:latin typeface="Arial" pitchFamily="34" charset="0"/>
              </a:rPr>
              <a:t>A patient comes into your office in January with the following complaints:</a:t>
            </a:r>
          </a:p>
          <a:p>
            <a:pPr marL="688975" lvl="1" indent="-231775">
              <a:spcAft>
                <a:spcPts val="600"/>
              </a:spcAft>
              <a:buFont typeface="Arial" pitchFamily="34" charset="0"/>
              <a:buChar char="•"/>
            </a:pPr>
            <a:r>
              <a:rPr lang="en-US" sz="2000" dirty="0">
                <a:latin typeface="Arial" pitchFamily="34" charset="0"/>
              </a:rPr>
              <a:t>Body aches, muscle and joint pain, headache, a sore throat and a unproductive cough with occasionally harsh breathing </a:t>
            </a:r>
          </a:p>
          <a:p>
            <a:pPr marL="688975" lvl="1" indent="-231775">
              <a:spcAft>
                <a:spcPts val="600"/>
              </a:spcAft>
              <a:buFont typeface="Arial" pitchFamily="34" charset="0"/>
              <a:buChar char="•"/>
            </a:pPr>
            <a:r>
              <a:rPr lang="en-US" sz="2000" dirty="0">
                <a:latin typeface="Arial" pitchFamily="34" charset="0"/>
              </a:rPr>
              <a:t>Fever, which ranged from 100 to 104 F and lasted for a few days</a:t>
            </a:r>
          </a:p>
          <a:p>
            <a:pPr marL="688975" lvl="1" indent="-231775">
              <a:spcAft>
                <a:spcPts val="600"/>
              </a:spcAft>
              <a:buFont typeface="Arial" pitchFamily="34" charset="0"/>
              <a:buChar char="•"/>
            </a:pPr>
            <a:r>
              <a:rPr lang="en-US" sz="2000" dirty="0">
                <a:latin typeface="Arial" pitchFamily="34" charset="0"/>
              </a:rPr>
              <a:t>Felt sudden dizziness, weakness and pain while at work</a:t>
            </a:r>
          </a:p>
          <a:p>
            <a:pPr marL="688975" lvl="1" indent="-231775">
              <a:spcAft>
                <a:spcPts val="600"/>
              </a:spcAft>
              <a:buFont typeface="Arial" pitchFamily="34" charset="0"/>
              <a:buChar char="•"/>
            </a:pPr>
            <a:r>
              <a:rPr lang="en-US" sz="2000" dirty="0" smtClean="0">
                <a:latin typeface="Arial" pitchFamily="34" charset="0"/>
              </a:rPr>
              <a:t>Constipation</a:t>
            </a:r>
          </a:p>
          <a:p>
            <a:pPr marL="688975" lvl="1" indent="-231775">
              <a:spcAft>
                <a:spcPts val="600"/>
              </a:spcAft>
              <a:buFont typeface="Arial" pitchFamily="34" charset="0"/>
              <a:buChar char="•"/>
            </a:pPr>
            <a:r>
              <a:rPr lang="en-US" sz="2000" dirty="0" smtClean="0">
                <a:latin typeface="Arial" pitchFamily="34" charset="0"/>
              </a:rPr>
              <a:t>Bloody nose, red mucous membranes</a:t>
            </a:r>
          </a:p>
          <a:p>
            <a:pPr marL="688975" lvl="1" indent="-231775">
              <a:spcAft>
                <a:spcPts val="600"/>
              </a:spcAft>
              <a:buFont typeface="Arial" pitchFamily="34" charset="0"/>
              <a:buChar char="•"/>
            </a:pPr>
            <a:r>
              <a:rPr lang="en-US" sz="2000" dirty="0" smtClean="0">
                <a:latin typeface="Arial" pitchFamily="34" charset="0"/>
              </a:rPr>
              <a:t>Family members have noted he is “not acting like himself”</a:t>
            </a:r>
            <a:endParaRPr lang="en-US" sz="2000" dirty="0">
              <a:latin typeface="Arial" pitchFamily="34" charset="0"/>
            </a:endParaRPr>
          </a:p>
          <a:p>
            <a:pPr marL="688975" lvl="1" indent="-231775">
              <a:spcAft>
                <a:spcPts val="600"/>
              </a:spcAft>
              <a:buFont typeface="Arial" pitchFamily="34" charset="0"/>
              <a:buChar char="•"/>
            </a:pPr>
            <a:endParaRPr lang="en-US" sz="2000" dirty="0" smtClean="0">
              <a:latin typeface="Arial" pitchFamily="34" charset="0"/>
            </a:endParaRPr>
          </a:p>
          <a:p>
            <a:pPr marL="231775" lvl="0" indent="-231775">
              <a:spcAft>
                <a:spcPts val="600"/>
              </a:spcAft>
              <a:buFont typeface="Arial" pitchFamily="34" charset="0"/>
              <a:buChar char="•"/>
            </a:pPr>
            <a:endParaRPr lang="en-US" sz="2000" dirty="0" smtClean="0">
              <a:latin typeface="Arial" pitchFamily="34" charset="0"/>
            </a:endParaRPr>
          </a:p>
        </p:txBody>
      </p:sp>
      <p:sp>
        <p:nvSpPr>
          <p:cNvPr id="4" name="TextBox 3"/>
          <p:cNvSpPr txBox="1"/>
          <p:nvPr/>
        </p:nvSpPr>
        <p:spPr>
          <a:xfrm>
            <a:off x="762000" y="6149353"/>
            <a:ext cx="2904386" cy="369332"/>
          </a:xfrm>
          <a:prstGeom prst="rect">
            <a:avLst/>
          </a:prstGeom>
          <a:noFill/>
        </p:spPr>
        <p:txBody>
          <a:bodyPr wrap="none" rtlCol="0">
            <a:spAutoFit/>
          </a:bodyPr>
          <a:lstStyle/>
          <a:p>
            <a:r>
              <a:rPr lang="en-US" dirty="0" smtClean="0"/>
              <a:t>What is a possible diagnosis?</a:t>
            </a:r>
            <a:endParaRPr lang="en-US" dirty="0"/>
          </a:p>
        </p:txBody>
      </p:sp>
    </p:spTree>
    <p:extLst>
      <p:ext uri="{BB962C8B-B14F-4D97-AF65-F5344CB8AC3E}">
        <p14:creationId xmlns:p14="http://schemas.microsoft.com/office/powerpoint/2010/main" val="1342126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p:cNvSpPr txBox="1">
            <a:spLocks/>
          </p:cNvSpPr>
          <p:nvPr/>
        </p:nvSpPr>
        <p:spPr>
          <a:xfrm>
            <a:off x="381000" y="228600"/>
            <a:ext cx="8458200" cy="8382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rgbClr val="4BACC6"/>
                </a:solidFill>
              </a:rPr>
              <a:t>What </a:t>
            </a:r>
            <a:r>
              <a:rPr lang="en-US" sz="3600" dirty="0" smtClean="0"/>
              <a:t>If I told you….</a:t>
            </a:r>
            <a:endParaRPr lang="en-US" sz="3600" b="1" dirty="0" smtClean="0">
              <a:solidFill>
                <a:srgbClr val="0070C0"/>
              </a:solidFill>
            </a:endParaRPr>
          </a:p>
        </p:txBody>
      </p:sp>
      <p:sp>
        <p:nvSpPr>
          <p:cNvPr id="3" name="Rectangle 2"/>
          <p:cNvSpPr>
            <a:spLocks noChangeArrowheads="1"/>
          </p:cNvSpPr>
          <p:nvPr/>
        </p:nvSpPr>
        <p:spPr bwMode="auto">
          <a:xfrm>
            <a:off x="762000" y="1259904"/>
            <a:ext cx="7162800" cy="478592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231775" lvl="0" indent="-231775">
              <a:spcAft>
                <a:spcPts val="600"/>
              </a:spcAft>
              <a:buFont typeface="Arial" pitchFamily="34" charset="0"/>
              <a:buChar char="•"/>
            </a:pPr>
            <a:r>
              <a:rPr lang="en-US" sz="2000" dirty="0" smtClean="0">
                <a:latin typeface="Arial" pitchFamily="34" charset="0"/>
              </a:rPr>
              <a:t>The year is not 2016 but 1918</a:t>
            </a:r>
          </a:p>
          <a:p>
            <a:pPr marL="688975" lvl="1" indent="-231775">
              <a:spcAft>
                <a:spcPts val="600"/>
              </a:spcAft>
              <a:buFont typeface="Arial" pitchFamily="34" charset="0"/>
              <a:buChar char="•"/>
            </a:pPr>
            <a:r>
              <a:rPr lang="en-US" sz="2000" dirty="0">
                <a:latin typeface="Arial" pitchFamily="34" charset="0"/>
              </a:rPr>
              <a:t>All of those symptoms were what was being reported in medical literature at the time</a:t>
            </a:r>
          </a:p>
          <a:p>
            <a:pPr marL="688975" lvl="1" indent="-231775">
              <a:spcAft>
                <a:spcPts val="600"/>
              </a:spcAft>
              <a:buFont typeface="Arial" pitchFamily="34" charset="0"/>
              <a:buChar char="•"/>
            </a:pPr>
            <a:r>
              <a:rPr lang="en-US" sz="2000" dirty="0">
                <a:latin typeface="Arial" pitchFamily="34" charset="0"/>
              </a:rPr>
              <a:t>Excerpts from JAMA, 10/3/1918 and 1/25/1919</a:t>
            </a:r>
          </a:p>
          <a:p>
            <a:pPr marL="688975" lvl="1" indent="-231775">
              <a:spcAft>
                <a:spcPts val="600"/>
              </a:spcAft>
              <a:buFont typeface="Arial" pitchFamily="34" charset="0"/>
              <a:buChar char="•"/>
            </a:pPr>
            <a:r>
              <a:rPr lang="en-US" sz="2000" dirty="0">
                <a:latin typeface="Arial" pitchFamily="34" charset="0"/>
              </a:rPr>
              <a:t>At time, most basic clinical guideline was the temperature</a:t>
            </a:r>
          </a:p>
          <a:p>
            <a:pPr marL="688975" lvl="1" indent="-231775">
              <a:spcAft>
                <a:spcPts val="600"/>
              </a:spcAft>
              <a:buFont typeface="Arial" pitchFamily="34" charset="0"/>
              <a:buChar char="•"/>
            </a:pPr>
            <a:r>
              <a:rPr lang="en-US" sz="2000" dirty="0">
                <a:latin typeface="Arial" pitchFamily="34" charset="0"/>
              </a:rPr>
              <a:t>Other Data collected: </a:t>
            </a:r>
          </a:p>
          <a:p>
            <a:pPr marL="1146175" lvl="2" indent="-231775">
              <a:spcAft>
                <a:spcPts val="600"/>
              </a:spcAft>
              <a:buFont typeface="Arial" pitchFamily="34" charset="0"/>
              <a:buChar char="•"/>
            </a:pPr>
            <a:r>
              <a:rPr lang="en-US" sz="2000" dirty="0">
                <a:latin typeface="Arial" pitchFamily="34" charset="0"/>
              </a:rPr>
              <a:t>Pulse rate "the pulse was remarkably slow,” (JAMA, 4/12/1919) </a:t>
            </a:r>
          </a:p>
          <a:p>
            <a:pPr marL="1146175" lvl="2" indent="-231775">
              <a:spcAft>
                <a:spcPts val="600"/>
              </a:spcAft>
              <a:buFont typeface="Arial" pitchFamily="34" charset="0"/>
              <a:buChar char="•"/>
            </a:pPr>
            <a:r>
              <a:rPr lang="en-US" sz="2000" dirty="0">
                <a:latin typeface="Arial" pitchFamily="34" charset="0"/>
              </a:rPr>
              <a:t>Respiration rate</a:t>
            </a:r>
          </a:p>
          <a:p>
            <a:pPr marL="1146175" lvl="2" indent="-231775">
              <a:spcAft>
                <a:spcPts val="600"/>
              </a:spcAft>
              <a:buFont typeface="Arial" pitchFamily="34" charset="0"/>
              <a:buChar char="•"/>
            </a:pPr>
            <a:r>
              <a:rPr lang="en-US" sz="2000" dirty="0">
                <a:latin typeface="Arial" pitchFamily="34" charset="0"/>
              </a:rPr>
              <a:t>White blood cells counts</a:t>
            </a:r>
          </a:p>
          <a:p>
            <a:pPr marL="688975" lvl="1" indent="-231775">
              <a:spcAft>
                <a:spcPts val="600"/>
              </a:spcAft>
              <a:buFont typeface="Arial" pitchFamily="34" charset="0"/>
              <a:buChar char="•"/>
            </a:pPr>
            <a:endParaRPr lang="en-US" sz="2000" dirty="0" smtClean="0">
              <a:latin typeface="Arial" pitchFamily="34" charset="0"/>
            </a:endParaRPr>
          </a:p>
          <a:p>
            <a:pPr marL="231775" lvl="0" indent="-231775">
              <a:spcAft>
                <a:spcPts val="600"/>
              </a:spcAft>
              <a:buFont typeface="Arial" pitchFamily="34" charset="0"/>
              <a:buChar char="•"/>
            </a:pPr>
            <a:endParaRPr lang="en-US" sz="2000" dirty="0" smtClean="0">
              <a:latin typeface="Arial" pitchFamily="34" charset="0"/>
            </a:endParaRPr>
          </a:p>
        </p:txBody>
      </p:sp>
    </p:spTree>
    <p:extLst>
      <p:ext uri="{BB962C8B-B14F-4D97-AF65-F5344CB8AC3E}">
        <p14:creationId xmlns:p14="http://schemas.microsoft.com/office/powerpoint/2010/main" val="3774949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p:cNvSpPr txBox="1">
            <a:spLocks/>
          </p:cNvSpPr>
          <p:nvPr/>
        </p:nvSpPr>
        <p:spPr>
          <a:xfrm>
            <a:off x="381000" y="228600"/>
            <a:ext cx="8458200" cy="8382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rgbClr val="4BACC6"/>
                </a:solidFill>
              </a:rPr>
              <a:t>Estimated </a:t>
            </a:r>
            <a:r>
              <a:rPr lang="en-US" sz="3600" dirty="0" smtClean="0"/>
              <a:t>Mortality Rate</a:t>
            </a:r>
            <a:endParaRPr lang="en-US" sz="3600" b="1" dirty="0" smtClean="0">
              <a:solidFill>
                <a:srgbClr val="0070C0"/>
              </a:solidFill>
            </a:endParaRPr>
          </a:p>
        </p:txBody>
      </p:sp>
      <p:sp>
        <p:nvSpPr>
          <p:cNvPr id="3" name="Rectangle 3"/>
          <p:cNvSpPr txBox="1">
            <a:spLocks noChangeArrowheads="1"/>
          </p:cNvSpPr>
          <p:nvPr/>
        </p:nvSpPr>
        <p:spPr>
          <a:xfrm>
            <a:off x="304800" y="1447800"/>
            <a:ext cx="8229600" cy="4525963"/>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nSpc>
                <a:spcPct val="90000"/>
              </a:lnSpc>
              <a:buFont typeface="Wingdings 2" charset="0"/>
              <a:buNone/>
            </a:pPr>
            <a:r>
              <a:rPr lang="en-US" sz="1900" dirty="0" smtClean="0">
                <a:latin typeface="Arial" charset="0"/>
                <a:ea typeface="ＭＳ Ｐゴシック" charset="0"/>
                <a:cs typeface="ＭＳ Ｐゴシック" charset="0"/>
              </a:rPr>
              <a:t>	Untreated Plague 		100%</a:t>
            </a:r>
          </a:p>
          <a:p>
            <a:pPr marL="342900" indent="-342900">
              <a:lnSpc>
                <a:spcPct val="90000"/>
              </a:lnSpc>
              <a:buFont typeface="Wingdings 2" charset="0"/>
              <a:buNone/>
            </a:pPr>
            <a:endParaRPr lang="en-US" sz="1900" dirty="0" smtClean="0">
              <a:latin typeface="Arial" charset="0"/>
              <a:ea typeface="ＭＳ Ｐゴシック" charset="0"/>
              <a:cs typeface="ＭＳ Ｐゴシック" charset="0"/>
            </a:endParaRPr>
          </a:p>
          <a:p>
            <a:pPr marL="342900" indent="-342900">
              <a:lnSpc>
                <a:spcPct val="90000"/>
              </a:lnSpc>
              <a:buFont typeface="Wingdings 2" charset="0"/>
              <a:buNone/>
            </a:pPr>
            <a:r>
              <a:rPr lang="en-US" sz="1900" dirty="0" smtClean="0">
                <a:latin typeface="Arial" charset="0"/>
                <a:ea typeface="ＭＳ Ｐゴシック" charset="0"/>
                <a:cs typeface="ＭＳ Ｐゴシック" charset="0"/>
              </a:rPr>
              <a:t>	Untreated Anthrax		90%</a:t>
            </a:r>
          </a:p>
          <a:p>
            <a:pPr marL="342900" indent="-342900">
              <a:lnSpc>
                <a:spcPct val="90000"/>
              </a:lnSpc>
              <a:buFont typeface="Wingdings 2" charset="0"/>
              <a:buNone/>
            </a:pPr>
            <a:endParaRPr lang="en-US" sz="1900" dirty="0" smtClean="0">
              <a:latin typeface="Arial" charset="0"/>
              <a:ea typeface="ＭＳ Ｐゴシック" charset="0"/>
              <a:cs typeface="ＭＳ Ｐゴシック" charset="0"/>
            </a:endParaRPr>
          </a:p>
          <a:p>
            <a:pPr marL="342900" indent="-342900">
              <a:lnSpc>
                <a:spcPct val="90000"/>
              </a:lnSpc>
              <a:buFont typeface="Wingdings 2" charset="0"/>
              <a:buNone/>
            </a:pPr>
            <a:r>
              <a:rPr lang="en-US" sz="1900" dirty="0" smtClean="0">
                <a:latin typeface="Arial" charset="0"/>
                <a:ea typeface="ＭＳ Ｐゴシック" charset="0"/>
                <a:cs typeface="ＭＳ Ｐゴシック" charset="0"/>
              </a:rPr>
              <a:t>     Smallpox		     30%</a:t>
            </a:r>
          </a:p>
          <a:p>
            <a:pPr marL="342900" indent="-342900">
              <a:lnSpc>
                <a:spcPct val="90000"/>
              </a:lnSpc>
              <a:buFont typeface="Wingdings 2" charset="0"/>
              <a:buNone/>
            </a:pPr>
            <a:endParaRPr lang="en-US" sz="1900" dirty="0" smtClean="0">
              <a:latin typeface="Arial" charset="0"/>
              <a:ea typeface="ＭＳ Ｐゴシック" charset="0"/>
              <a:cs typeface="ＭＳ Ｐゴシック" charset="0"/>
            </a:endParaRPr>
          </a:p>
          <a:p>
            <a:pPr marL="342900" indent="-342900">
              <a:lnSpc>
                <a:spcPct val="90000"/>
              </a:lnSpc>
              <a:buFont typeface="Wingdings 2" charset="0"/>
              <a:buNone/>
            </a:pPr>
            <a:endParaRPr lang="en-US" sz="1900" dirty="0" smtClean="0">
              <a:latin typeface="Arial" charset="0"/>
              <a:ea typeface="ＭＳ Ｐゴシック" charset="0"/>
              <a:cs typeface="ＭＳ Ｐゴシック" charset="0"/>
            </a:endParaRPr>
          </a:p>
          <a:p>
            <a:pPr marL="342900" indent="-342900">
              <a:lnSpc>
                <a:spcPct val="90000"/>
              </a:lnSpc>
              <a:buFont typeface="Wingdings 2" charset="0"/>
              <a:buNone/>
            </a:pPr>
            <a:endParaRPr lang="en-US" sz="1900" dirty="0" smtClean="0">
              <a:latin typeface="Arial" charset="0"/>
              <a:ea typeface="ＭＳ Ｐゴシック" charset="0"/>
              <a:cs typeface="ＭＳ Ｐゴシック" charset="0"/>
            </a:endParaRPr>
          </a:p>
          <a:p>
            <a:pPr marL="342900" indent="-342900">
              <a:lnSpc>
                <a:spcPct val="90000"/>
              </a:lnSpc>
              <a:buFont typeface="Wingdings 2" charset="0"/>
              <a:buNone/>
            </a:pPr>
            <a:r>
              <a:rPr lang="en-US" sz="1900" dirty="0" smtClean="0">
                <a:latin typeface="Arial" charset="0"/>
                <a:ea typeface="ＭＳ Ｐゴシック" charset="0"/>
                <a:cs typeface="ＭＳ Ｐゴシック" charset="0"/>
              </a:rPr>
              <a:t>	Spanish Influenza		2.5%</a:t>
            </a:r>
          </a:p>
          <a:p>
            <a:pPr marL="342900" indent="-342900">
              <a:lnSpc>
                <a:spcPct val="90000"/>
              </a:lnSpc>
              <a:buFont typeface="Wingdings 2" charset="0"/>
              <a:buNone/>
            </a:pPr>
            <a:endParaRPr lang="en-US" sz="1900" dirty="0">
              <a:latin typeface="Arial" charset="0"/>
              <a:ea typeface="ＭＳ Ｐゴシック" charset="0"/>
              <a:cs typeface="ＭＳ Ｐゴシック" charset="0"/>
            </a:endParaRPr>
          </a:p>
        </p:txBody>
      </p:sp>
      <p:sp>
        <p:nvSpPr>
          <p:cNvPr id="4" name="TextBox 1"/>
          <p:cNvSpPr txBox="1">
            <a:spLocks noChangeArrowheads="1"/>
          </p:cNvSpPr>
          <p:nvPr/>
        </p:nvSpPr>
        <p:spPr bwMode="auto">
          <a:xfrm>
            <a:off x="228600" y="6324600"/>
            <a:ext cx="4967288"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t>Public Health Reports </a:t>
            </a:r>
            <a:r>
              <a:rPr lang="en-US" sz="1800" dirty="0" smtClean="0"/>
              <a:t>(2001</a:t>
            </a:r>
            <a:r>
              <a:rPr lang="en-US" sz="1800" dirty="0"/>
              <a:t>) </a:t>
            </a:r>
            <a:r>
              <a:rPr lang="en-US" sz="1800" dirty="0" err="1"/>
              <a:t>Supp</a:t>
            </a:r>
            <a:r>
              <a:rPr lang="en-US" sz="1800" dirty="0"/>
              <a:t> 2 / Vol.116</a:t>
            </a:r>
          </a:p>
        </p:txBody>
      </p:sp>
    </p:spTree>
    <p:extLst>
      <p:ext uri="{BB962C8B-B14F-4D97-AF65-F5344CB8AC3E}">
        <p14:creationId xmlns:p14="http://schemas.microsoft.com/office/powerpoint/2010/main" val="288523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09" name="Group 25"/>
          <p:cNvGrpSpPr>
            <a:grpSpLocks/>
          </p:cNvGrpSpPr>
          <p:nvPr/>
        </p:nvGrpSpPr>
        <p:grpSpPr bwMode="auto">
          <a:xfrm>
            <a:off x="5337175" y="3430588"/>
            <a:ext cx="239713" cy="320675"/>
            <a:chOff x="1494" y="3204"/>
            <a:chExt cx="246" cy="327"/>
          </a:xfrm>
        </p:grpSpPr>
        <p:sp>
          <p:nvSpPr>
            <p:cNvPr id="17415" name="Rectangle 491"/>
            <p:cNvSpPr>
              <a:spLocks noChangeArrowheads="1"/>
            </p:cNvSpPr>
            <p:nvPr/>
          </p:nvSpPr>
          <p:spPr bwMode="auto">
            <a:xfrm>
              <a:off x="1494" y="3204"/>
              <a:ext cx="0" cy="3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defTabSz="914400" eaLnBrk="0" hangingPunct="0"/>
              <a:endParaRPr lang="en-US" sz="2000"/>
            </a:p>
          </p:txBody>
        </p:sp>
        <p:sp>
          <p:nvSpPr>
            <p:cNvPr id="17416" name="Rectangle 491"/>
            <p:cNvSpPr>
              <a:spLocks noChangeArrowheads="1"/>
            </p:cNvSpPr>
            <p:nvPr/>
          </p:nvSpPr>
          <p:spPr bwMode="auto">
            <a:xfrm>
              <a:off x="1740" y="3216"/>
              <a:ext cx="0" cy="3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defTabSz="914400" eaLnBrk="0" hangingPunct="0"/>
              <a:endParaRPr lang="en-US" sz="2000"/>
            </a:p>
          </p:txBody>
        </p:sp>
      </p:grpSp>
      <p:sp>
        <p:nvSpPr>
          <p:cNvPr id="17410" name="Rectangle 491"/>
          <p:cNvSpPr>
            <a:spLocks noChangeArrowheads="1"/>
          </p:cNvSpPr>
          <p:nvPr/>
        </p:nvSpPr>
        <p:spPr bwMode="auto">
          <a:xfrm>
            <a:off x="6948488" y="3443288"/>
            <a:ext cx="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defTabSz="914400" eaLnBrk="0" hangingPunct="0"/>
            <a:endParaRPr lang="en-US" sz="2000"/>
          </a:p>
        </p:txBody>
      </p:sp>
      <p:pic>
        <p:nvPicPr>
          <p:cNvPr id="17413" name="Picture 2" descr="Screen shot 2011-02-03 at 6.50.06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48100" y="838200"/>
            <a:ext cx="4838700" cy="2235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414" name="Picture 3" descr="Ncp1603.jp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7813" y="2362200"/>
            <a:ext cx="5702300" cy="4297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Title 7"/>
          <p:cNvSpPr txBox="1">
            <a:spLocks/>
          </p:cNvSpPr>
          <p:nvPr/>
        </p:nvSpPr>
        <p:spPr>
          <a:xfrm>
            <a:off x="304800" y="-3323"/>
            <a:ext cx="8458200" cy="838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rgbClr val="4BACC6"/>
                </a:solidFill>
              </a:rPr>
              <a:t>1918 </a:t>
            </a:r>
            <a:r>
              <a:rPr lang="en-US" sz="3600" dirty="0" smtClean="0"/>
              <a:t>Spanish Influenza</a:t>
            </a:r>
            <a:endParaRPr lang="en-US" sz="3600" b="1" dirty="0" smtClean="0">
              <a:solidFill>
                <a:srgbClr val="0070C0"/>
              </a:solidFill>
            </a:endParaRPr>
          </a:p>
        </p:txBody>
      </p:sp>
    </p:spTree>
    <p:extLst>
      <p:ext uri="{BB962C8B-B14F-4D97-AF65-F5344CB8AC3E}">
        <p14:creationId xmlns:p14="http://schemas.microsoft.com/office/powerpoint/2010/main" val="6390275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4BACC6"/>
                </a:solidFill>
              </a:rPr>
              <a:t>Traditional </a:t>
            </a:r>
            <a:r>
              <a:rPr lang="en-US" dirty="0" smtClean="0"/>
              <a:t>Surveillance</a:t>
            </a:r>
            <a:endParaRPr lang="en-US" dirty="0"/>
          </a:p>
        </p:txBody>
      </p:sp>
      <p:sp>
        <p:nvSpPr>
          <p:cNvPr id="3" name="Content Placeholder 2"/>
          <p:cNvSpPr>
            <a:spLocks noGrp="1"/>
          </p:cNvSpPr>
          <p:nvPr>
            <p:ph idx="1"/>
          </p:nvPr>
        </p:nvSpPr>
        <p:spPr>
          <a:xfrm>
            <a:off x="5257800" y="1600202"/>
            <a:ext cx="3429000" cy="4165599"/>
          </a:xfrm>
        </p:spPr>
        <p:txBody>
          <a:bodyPr>
            <a:normAutofit lnSpcReduction="10000"/>
          </a:bodyPr>
          <a:lstStyle/>
          <a:p>
            <a:r>
              <a:rPr lang="en-US" dirty="0" smtClean="0"/>
              <a:t>US</a:t>
            </a:r>
            <a:r>
              <a:rPr lang="en-US" dirty="0"/>
              <a:t> </a:t>
            </a:r>
            <a:r>
              <a:rPr lang="en-US" dirty="0" smtClean="0"/>
              <a:t>Centers </a:t>
            </a:r>
            <a:r>
              <a:rPr lang="en-US" dirty="0"/>
              <a:t>for Disease Control and Prevention (</a:t>
            </a:r>
            <a:r>
              <a:rPr lang="en-US" dirty="0" smtClean="0"/>
              <a:t>CDC) and European Influenza </a:t>
            </a:r>
            <a:r>
              <a:rPr lang="en-US" dirty="0"/>
              <a:t>Surveillance Scheme (EISS</a:t>
            </a:r>
            <a:r>
              <a:rPr lang="en-US" dirty="0" smtClean="0"/>
              <a:t>)</a:t>
            </a:r>
            <a:endParaRPr lang="en-US" dirty="0"/>
          </a:p>
          <a:p>
            <a:pPr lvl="1"/>
            <a:r>
              <a:rPr lang="en-US" dirty="0" smtClean="0"/>
              <a:t>Rely on both </a:t>
            </a:r>
            <a:r>
              <a:rPr lang="en-US" dirty="0" err="1"/>
              <a:t>virological</a:t>
            </a:r>
            <a:r>
              <a:rPr lang="en-US" dirty="0"/>
              <a:t> </a:t>
            </a:r>
            <a:r>
              <a:rPr lang="en-US" dirty="0" smtClean="0"/>
              <a:t>and clinical </a:t>
            </a:r>
            <a:r>
              <a:rPr lang="en-US" dirty="0"/>
              <a:t>data, including influenza-like illness (ILI) physician visits.</a:t>
            </a:r>
          </a:p>
          <a:p>
            <a:r>
              <a:rPr lang="en-US" dirty="0" smtClean="0"/>
              <a:t>CDC publishes </a:t>
            </a:r>
            <a:r>
              <a:rPr lang="en-US" dirty="0"/>
              <a:t>national and regional data from these </a:t>
            </a:r>
            <a:r>
              <a:rPr lang="en-US" dirty="0" smtClean="0"/>
              <a:t>surveillance systems </a:t>
            </a:r>
            <a:r>
              <a:rPr lang="en-US" dirty="0"/>
              <a:t>on a weekly basis, typically with a 1–2-week reporting </a:t>
            </a:r>
            <a:r>
              <a:rPr lang="en-US" dirty="0" smtClean="0"/>
              <a:t>lag</a:t>
            </a:r>
            <a:endParaRPr lang="en-US" dirty="0"/>
          </a:p>
        </p:txBody>
      </p:sp>
      <p:pic>
        <p:nvPicPr>
          <p:cNvPr id="4" name="Picture 3" descr="Screen Shot 2015-03-19 at 1.18.43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1981200"/>
            <a:ext cx="5362862" cy="3080165"/>
          </a:xfrm>
          <a:prstGeom prst="rect">
            <a:avLst/>
          </a:prstGeom>
        </p:spPr>
      </p:pic>
    </p:spTree>
    <p:extLst>
      <p:ext uri="{BB962C8B-B14F-4D97-AF65-F5344CB8AC3E}">
        <p14:creationId xmlns:p14="http://schemas.microsoft.com/office/powerpoint/2010/main" val="4049436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Importance of Question </a:t>
            </a:r>
            <a:r>
              <a:rPr lang="en-US" dirty="0" smtClean="0"/>
              <a:t>+ Scope</a:t>
            </a:r>
            <a:r>
              <a:rPr lang="en-US" dirty="0"/>
              <a:t/>
            </a:r>
            <a:br>
              <a:rPr lang="en-US" dirty="0"/>
            </a:br>
            <a:endParaRPr lang="en-US" dirty="0"/>
          </a:p>
        </p:txBody>
      </p:sp>
      <p:sp>
        <p:nvSpPr>
          <p:cNvPr id="7" name="Subtitle 6"/>
          <p:cNvSpPr>
            <a:spLocks noGrp="1"/>
          </p:cNvSpPr>
          <p:nvPr>
            <p:ph type="subTitle" idx="1"/>
          </p:nvPr>
        </p:nvSpPr>
        <p:spPr/>
        <p:txBody>
          <a:bodyPr/>
          <a:lstStyle/>
          <a:p>
            <a:r>
              <a:rPr lang="en-US" dirty="0" smtClean="0"/>
              <a:t>Guidelines for Study Design</a:t>
            </a:r>
            <a:endParaRPr lang="en-US" dirty="0"/>
          </a:p>
        </p:txBody>
      </p:sp>
      <p:sp>
        <p:nvSpPr>
          <p:cNvPr id="5" name="Slide Number Placeholder 4"/>
          <p:cNvSpPr>
            <a:spLocks noGrp="1"/>
          </p:cNvSpPr>
          <p:nvPr>
            <p:ph type="sldNum" sz="quarter" idx="12"/>
          </p:nvPr>
        </p:nvSpPr>
        <p:spPr/>
        <p:txBody>
          <a:bodyPr/>
          <a:lstStyle/>
          <a:p>
            <a:fld id="{857B18ED-D931-45F4-8873-1BEDAB4DC03E}" type="slidenum">
              <a:rPr lang="en-JM" smtClean="0"/>
              <a:t>2</a:t>
            </a:fld>
            <a:endParaRPr lang="en-JM"/>
          </a:p>
        </p:txBody>
      </p:sp>
    </p:spTree>
    <p:custDataLst>
      <p:tags r:id="rId1"/>
    </p:custDataLst>
    <p:extLst>
      <p:ext uri="{BB962C8B-B14F-4D97-AF65-F5344CB8AC3E}">
        <p14:creationId xmlns:p14="http://schemas.microsoft.com/office/powerpoint/2010/main" val="23377461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3-19 at 1.19.45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66686"/>
            <a:ext cx="9144000" cy="4969273"/>
          </a:xfrm>
          <a:prstGeom prst="rect">
            <a:avLst/>
          </a:prstGeom>
        </p:spPr>
      </p:pic>
      <p:sp>
        <p:nvSpPr>
          <p:cNvPr id="3" name="Rectangle 2"/>
          <p:cNvSpPr/>
          <p:nvPr/>
        </p:nvSpPr>
        <p:spPr>
          <a:xfrm>
            <a:off x="1372181" y="5785529"/>
            <a:ext cx="7069030" cy="369332"/>
          </a:xfrm>
          <a:prstGeom prst="rect">
            <a:avLst/>
          </a:prstGeom>
        </p:spPr>
        <p:txBody>
          <a:bodyPr wrap="square">
            <a:spAutoFit/>
          </a:bodyPr>
          <a:lstStyle/>
          <a:p>
            <a:pPr algn="ctr"/>
            <a:r>
              <a:rPr lang="en-US" dirty="0"/>
              <a:t>http://</a:t>
            </a:r>
            <a:r>
              <a:rPr lang="en-US" dirty="0" err="1"/>
              <a:t>gis.cdc.gov</a:t>
            </a:r>
            <a:r>
              <a:rPr lang="en-US" dirty="0"/>
              <a:t>/grasp/</a:t>
            </a:r>
            <a:r>
              <a:rPr lang="en-US" dirty="0" err="1"/>
              <a:t>fluview</a:t>
            </a:r>
            <a:r>
              <a:rPr lang="en-US" dirty="0"/>
              <a:t>/</a:t>
            </a:r>
            <a:r>
              <a:rPr lang="en-US" dirty="0" err="1"/>
              <a:t>fluportaldashboard.html</a:t>
            </a:r>
            <a:endParaRPr lang="en-US" dirty="0"/>
          </a:p>
        </p:txBody>
      </p:sp>
    </p:spTree>
    <p:extLst>
      <p:ext uri="{BB962C8B-B14F-4D97-AF65-F5344CB8AC3E}">
        <p14:creationId xmlns:p14="http://schemas.microsoft.com/office/powerpoint/2010/main" val="20982515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03-19 at 1.20.54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762000"/>
            <a:ext cx="8750085" cy="4572000"/>
          </a:xfrm>
          <a:prstGeom prst="rect">
            <a:avLst/>
          </a:prstGeom>
        </p:spPr>
      </p:pic>
      <p:sp>
        <p:nvSpPr>
          <p:cNvPr id="4" name="Rectangle 3"/>
          <p:cNvSpPr/>
          <p:nvPr/>
        </p:nvSpPr>
        <p:spPr>
          <a:xfrm>
            <a:off x="2459149" y="5753642"/>
            <a:ext cx="3482256" cy="369332"/>
          </a:xfrm>
          <a:prstGeom prst="rect">
            <a:avLst/>
          </a:prstGeom>
        </p:spPr>
        <p:txBody>
          <a:bodyPr wrap="none">
            <a:spAutoFit/>
          </a:bodyPr>
          <a:lstStyle/>
          <a:p>
            <a:r>
              <a:rPr lang="en-US" dirty="0"/>
              <a:t>https://</a:t>
            </a:r>
            <a:r>
              <a:rPr lang="en-US" dirty="0" err="1"/>
              <a:t>www.google.org</a:t>
            </a:r>
            <a:r>
              <a:rPr lang="en-US" dirty="0"/>
              <a:t>/</a:t>
            </a:r>
            <a:r>
              <a:rPr lang="en-US" dirty="0" err="1"/>
              <a:t>flutrends</a:t>
            </a:r>
            <a:r>
              <a:rPr lang="en-US" dirty="0"/>
              <a:t>/</a:t>
            </a:r>
          </a:p>
        </p:txBody>
      </p:sp>
    </p:spTree>
    <p:extLst>
      <p:ext uri="{BB962C8B-B14F-4D97-AF65-F5344CB8AC3E}">
        <p14:creationId xmlns:p14="http://schemas.microsoft.com/office/powerpoint/2010/main" val="7899951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Problems Amenable to Analytics</a:t>
            </a:r>
            <a:endParaRPr lang="en-US" dirty="0"/>
          </a:p>
        </p:txBody>
      </p:sp>
      <p:sp>
        <p:nvSpPr>
          <p:cNvPr id="7" name="Subtitle 6"/>
          <p:cNvSpPr>
            <a:spLocks noGrp="1"/>
          </p:cNvSpPr>
          <p:nvPr>
            <p:ph type="subTitle" idx="1"/>
          </p:nvPr>
        </p:nvSpPr>
        <p:spPr/>
        <p:txBody>
          <a:bodyPr/>
          <a:lstStyle/>
          <a:p>
            <a:r>
              <a:rPr lang="en-US" dirty="0" smtClean="0"/>
              <a:t>When do we need Big Data</a:t>
            </a:r>
            <a:endParaRPr lang="en-US" dirty="0"/>
          </a:p>
        </p:txBody>
      </p:sp>
      <p:sp>
        <p:nvSpPr>
          <p:cNvPr id="5" name="Slide Number Placeholder 4"/>
          <p:cNvSpPr>
            <a:spLocks noGrp="1"/>
          </p:cNvSpPr>
          <p:nvPr>
            <p:ph type="sldNum" sz="quarter" idx="12"/>
          </p:nvPr>
        </p:nvSpPr>
        <p:spPr/>
        <p:txBody>
          <a:bodyPr/>
          <a:lstStyle/>
          <a:p>
            <a:fld id="{857B18ED-D931-45F4-8873-1BEDAB4DC03E}" type="slidenum">
              <a:rPr lang="en-JM" smtClean="0"/>
              <a:t>22</a:t>
            </a:fld>
            <a:endParaRPr lang="en-JM"/>
          </a:p>
        </p:txBody>
      </p:sp>
    </p:spTree>
    <p:custDataLst>
      <p:tags r:id="rId1"/>
    </p:custDataLst>
    <p:extLst>
      <p:ext uri="{BB962C8B-B14F-4D97-AF65-F5344CB8AC3E}">
        <p14:creationId xmlns:p14="http://schemas.microsoft.com/office/powerpoint/2010/main" val="41441609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1-22 at 12.17.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58900"/>
            <a:ext cx="9144000" cy="4123370"/>
          </a:xfrm>
          <a:prstGeom prst="rect">
            <a:avLst/>
          </a:prstGeom>
        </p:spPr>
      </p:pic>
    </p:spTree>
    <p:custDataLst>
      <p:tags r:id="rId1"/>
    </p:custDataLst>
    <p:extLst>
      <p:ext uri="{BB962C8B-B14F-4D97-AF65-F5344CB8AC3E}">
        <p14:creationId xmlns:p14="http://schemas.microsoft.com/office/powerpoint/2010/main" val="33172422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9AD0"/>
                </a:solidFill>
              </a:rPr>
              <a:t>Google Flu </a:t>
            </a:r>
            <a:r>
              <a:rPr lang="en-US" dirty="0" smtClean="0"/>
              <a:t>Approach</a:t>
            </a:r>
            <a:endParaRPr lang="en-US" dirty="0"/>
          </a:p>
        </p:txBody>
      </p:sp>
      <p:sp>
        <p:nvSpPr>
          <p:cNvPr id="3" name="Content Placeholder 2"/>
          <p:cNvSpPr>
            <a:spLocks noGrp="1"/>
          </p:cNvSpPr>
          <p:nvPr>
            <p:ph idx="1"/>
          </p:nvPr>
        </p:nvSpPr>
        <p:spPr/>
        <p:txBody>
          <a:bodyPr>
            <a:normAutofit/>
          </a:bodyPr>
          <a:lstStyle/>
          <a:p>
            <a:r>
              <a:rPr lang="en-US" sz="2400" dirty="0" smtClean="0"/>
              <a:t>5</a:t>
            </a:r>
            <a:r>
              <a:rPr lang="en-US" sz="2400" dirty="0"/>
              <a:t> </a:t>
            </a:r>
            <a:r>
              <a:rPr lang="en-US" sz="2400" dirty="0" smtClean="0"/>
              <a:t>years (2003-2008)  </a:t>
            </a:r>
            <a:r>
              <a:rPr lang="en-US" sz="2400" dirty="0"/>
              <a:t>of Google web search </a:t>
            </a:r>
            <a:r>
              <a:rPr lang="en-US" sz="2400" dirty="0" smtClean="0"/>
              <a:t>logs for modeling</a:t>
            </a:r>
          </a:p>
          <a:p>
            <a:r>
              <a:rPr lang="en-US" sz="2400" dirty="0" smtClean="0"/>
              <a:t>Time series </a:t>
            </a:r>
            <a:r>
              <a:rPr lang="en-US" sz="2400" dirty="0"/>
              <a:t>of weekly </a:t>
            </a:r>
            <a:r>
              <a:rPr lang="en-US" sz="2400" dirty="0" smtClean="0"/>
              <a:t>counts:  50 </a:t>
            </a:r>
            <a:r>
              <a:rPr lang="en-US" sz="2400" dirty="0"/>
              <a:t>million </a:t>
            </a:r>
            <a:r>
              <a:rPr lang="en-US" sz="2400" dirty="0" smtClean="0"/>
              <a:t>most </a:t>
            </a:r>
            <a:r>
              <a:rPr lang="en-US" sz="2400" dirty="0"/>
              <a:t>common search queries </a:t>
            </a:r>
            <a:r>
              <a:rPr lang="en-US" sz="2400" dirty="0" smtClean="0"/>
              <a:t>(US only)</a:t>
            </a:r>
          </a:p>
          <a:p>
            <a:r>
              <a:rPr lang="en-US" sz="2400" dirty="0" smtClean="0"/>
              <a:t>No </a:t>
            </a:r>
            <a:r>
              <a:rPr lang="en-US" sz="2400" dirty="0"/>
              <a:t>information about the identity of any user was </a:t>
            </a:r>
            <a:r>
              <a:rPr lang="en-US" sz="2400" dirty="0" smtClean="0"/>
              <a:t>retained</a:t>
            </a:r>
          </a:p>
          <a:p>
            <a:r>
              <a:rPr lang="en-US" sz="2400" dirty="0"/>
              <a:t>N</a:t>
            </a:r>
            <a:r>
              <a:rPr lang="en-US" sz="2400" dirty="0" smtClean="0"/>
              <a:t>ormalized </a:t>
            </a:r>
            <a:r>
              <a:rPr lang="en-US" sz="2400" dirty="0"/>
              <a:t>by dividing the count for each query in a particular week by the total number of online search queries submitted in that location during the </a:t>
            </a:r>
            <a:r>
              <a:rPr lang="en-US" sz="2400" dirty="0" smtClean="0"/>
              <a:t>week (query fraction)</a:t>
            </a:r>
          </a:p>
          <a:p>
            <a:r>
              <a:rPr lang="en-US" sz="2400" dirty="0"/>
              <a:t>Used the public historical CDC Influenza Sentinel Provider Surveillance Network </a:t>
            </a:r>
            <a:r>
              <a:rPr lang="en-US" sz="2400" dirty="0" smtClean="0"/>
              <a:t>data </a:t>
            </a:r>
          </a:p>
          <a:p>
            <a:pPr lvl="1"/>
            <a:r>
              <a:rPr lang="en-US" sz="2400" dirty="0" smtClean="0"/>
              <a:t>Reported influenza</a:t>
            </a:r>
            <a:r>
              <a:rPr lang="en-US" sz="2400" dirty="0"/>
              <a:t>-like illness (ILI) physician visits</a:t>
            </a:r>
            <a:endParaRPr lang="en-US" sz="2200" dirty="0"/>
          </a:p>
        </p:txBody>
      </p:sp>
    </p:spTree>
    <p:custDataLst>
      <p:tags r:id="rId1"/>
    </p:custDataLst>
    <p:extLst>
      <p:ext uri="{BB962C8B-B14F-4D97-AF65-F5344CB8AC3E}">
        <p14:creationId xmlns:p14="http://schemas.microsoft.com/office/powerpoint/2010/main" val="25814770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3-19 at 1.30.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9144000" cy="4555283"/>
          </a:xfrm>
          <a:prstGeom prst="rect">
            <a:avLst/>
          </a:prstGeom>
        </p:spPr>
      </p:pic>
    </p:spTree>
    <p:custDataLst>
      <p:tags r:id="rId1"/>
    </p:custDataLst>
    <p:extLst>
      <p:ext uri="{BB962C8B-B14F-4D97-AF65-F5344CB8AC3E}">
        <p14:creationId xmlns:p14="http://schemas.microsoft.com/office/powerpoint/2010/main" val="16454528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4BACC6"/>
                </a:solidFill>
              </a:rPr>
              <a:t>Automated </a:t>
            </a:r>
            <a:r>
              <a:rPr lang="en-US" dirty="0" smtClean="0"/>
              <a:t>Approach</a:t>
            </a:r>
            <a:endParaRPr lang="en-US" dirty="0"/>
          </a:p>
        </p:txBody>
      </p:sp>
      <p:sp>
        <p:nvSpPr>
          <p:cNvPr id="3" name="Content Placeholder 2"/>
          <p:cNvSpPr>
            <a:spLocks noGrp="1"/>
          </p:cNvSpPr>
          <p:nvPr>
            <p:ph idx="1"/>
          </p:nvPr>
        </p:nvSpPr>
        <p:spPr/>
        <p:txBody>
          <a:bodyPr>
            <a:normAutofit/>
          </a:bodyPr>
          <a:lstStyle/>
          <a:p>
            <a:r>
              <a:rPr lang="en-US" dirty="0" smtClean="0"/>
              <a:t>Requires </a:t>
            </a:r>
            <a:r>
              <a:rPr lang="en-US" dirty="0"/>
              <a:t>no previous knowledge about </a:t>
            </a:r>
            <a:r>
              <a:rPr lang="en-US" dirty="0" smtClean="0"/>
              <a:t>influenza</a:t>
            </a:r>
          </a:p>
          <a:p>
            <a:r>
              <a:rPr lang="en-US" dirty="0" smtClean="0"/>
              <a:t>Measure </a:t>
            </a:r>
            <a:r>
              <a:rPr lang="en-US" dirty="0"/>
              <a:t>how effectively </a:t>
            </a:r>
            <a:r>
              <a:rPr lang="en-US" dirty="0" smtClean="0"/>
              <a:t>model </a:t>
            </a:r>
            <a:r>
              <a:rPr lang="en-US" dirty="0"/>
              <a:t>would fit the </a:t>
            </a:r>
            <a:r>
              <a:rPr lang="en-US" dirty="0" smtClean="0"/>
              <a:t>regional CDC </a:t>
            </a:r>
            <a:r>
              <a:rPr lang="en-US" dirty="0"/>
              <a:t>ILI data </a:t>
            </a:r>
            <a:r>
              <a:rPr lang="en-US" dirty="0" smtClean="0"/>
              <a:t>if they used </a:t>
            </a:r>
            <a:r>
              <a:rPr lang="en-US" dirty="0"/>
              <a:t>only a single query as the explanatory variable, </a:t>
            </a:r>
            <a:r>
              <a:rPr lang="en-US" i="1" dirty="0"/>
              <a:t>Q</a:t>
            </a:r>
            <a:r>
              <a:rPr lang="en-US" dirty="0"/>
              <a:t>(</a:t>
            </a:r>
            <a:r>
              <a:rPr lang="en-US" i="1" dirty="0"/>
              <a:t>t</a:t>
            </a:r>
            <a:r>
              <a:rPr lang="en-US" dirty="0" smtClean="0"/>
              <a:t>)</a:t>
            </a:r>
          </a:p>
          <a:p>
            <a:r>
              <a:rPr lang="en-US" dirty="0" smtClean="0"/>
              <a:t>Each </a:t>
            </a:r>
            <a:r>
              <a:rPr lang="en-US" dirty="0"/>
              <a:t>of </a:t>
            </a:r>
            <a:r>
              <a:rPr lang="en-US" dirty="0" smtClean="0"/>
              <a:t>50 </a:t>
            </a:r>
            <a:r>
              <a:rPr lang="en-US" dirty="0"/>
              <a:t>million candidate queries </a:t>
            </a:r>
            <a:r>
              <a:rPr lang="en-US" dirty="0" smtClean="0"/>
              <a:t>was </a:t>
            </a:r>
            <a:r>
              <a:rPr lang="en-US" dirty="0"/>
              <a:t>separately </a:t>
            </a:r>
            <a:r>
              <a:rPr lang="en-US" dirty="0" smtClean="0"/>
              <a:t>tested, </a:t>
            </a:r>
            <a:r>
              <a:rPr lang="en-US" dirty="0"/>
              <a:t>to identify </a:t>
            </a:r>
            <a:r>
              <a:rPr lang="en-US" dirty="0" smtClean="0"/>
              <a:t>search </a:t>
            </a:r>
            <a:r>
              <a:rPr lang="en-US" dirty="0"/>
              <a:t>queries which </a:t>
            </a:r>
            <a:r>
              <a:rPr lang="en-US" dirty="0" smtClean="0"/>
              <a:t>most </a:t>
            </a:r>
            <a:r>
              <a:rPr lang="en-US" dirty="0"/>
              <a:t>accurately </a:t>
            </a:r>
            <a:r>
              <a:rPr lang="en-US" dirty="0" smtClean="0"/>
              <a:t>modeled </a:t>
            </a:r>
            <a:r>
              <a:rPr lang="en-US" dirty="0"/>
              <a:t>the </a:t>
            </a:r>
            <a:r>
              <a:rPr lang="en-US" dirty="0" smtClean="0"/>
              <a:t>CDC regional </a:t>
            </a:r>
            <a:r>
              <a:rPr lang="en-US" dirty="0"/>
              <a:t>ILI visit </a:t>
            </a:r>
            <a:r>
              <a:rPr lang="en-US" dirty="0" smtClean="0"/>
              <a:t>% </a:t>
            </a:r>
          </a:p>
          <a:p>
            <a:r>
              <a:rPr lang="en-US" dirty="0" smtClean="0"/>
              <a:t>Approach </a:t>
            </a:r>
            <a:r>
              <a:rPr lang="en-US" dirty="0"/>
              <a:t>rewarded queries that showed regional variations similar to the regional variations in CDC ILI </a:t>
            </a:r>
            <a:r>
              <a:rPr lang="en-US" dirty="0" smtClean="0"/>
              <a:t>data</a:t>
            </a:r>
          </a:p>
          <a:p>
            <a:pPr lvl="1"/>
            <a:r>
              <a:rPr lang="en-US" dirty="0" smtClean="0"/>
              <a:t>Motivation: the </a:t>
            </a:r>
            <a:r>
              <a:rPr lang="en-US" dirty="0"/>
              <a:t>chance that a random search query can fit the ILI percentage in all nine regions is considerably less than the chance that a random search query can fit a single </a:t>
            </a:r>
            <a:r>
              <a:rPr lang="en-US" dirty="0" smtClean="0"/>
              <a:t>location</a:t>
            </a:r>
          </a:p>
          <a:p>
            <a:pPr lvl="1"/>
            <a:endParaRPr lang="en-US" dirty="0"/>
          </a:p>
        </p:txBody>
      </p:sp>
    </p:spTree>
    <p:custDataLst>
      <p:tags r:id="rId1"/>
    </p:custDataLst>
    <p:extLst>
      <p:ext uri="{BB962C8B-B14F-4D97-AF65-F5344CB8AC3E}">
        <p14:creationId xmlns:p14="http://schemas.microsoft.com/office/powerpoint/2010/main" val="25134064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ext Box 4"/>
          <p:cNvSpPr txBox="1">
            <a:spLocks noChangeArrowheads="1"/>
          </p:cNvSpPr>
          <p:nvPr/>
        </p:nvSpPr>
        <p:spPr bwMode="auto">
          <a:xfrm>
            <a:off x="762000" y="5410200"/>
            <a:ext cx="7848600" cy="182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lgn="l" defTabSz="828675">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charset="0"/>
                <a:ea typeface="ＭＳ Ｐゴシック" charset="0"/>
              </a:defRPr>
            </a:lvl1pPr>
            <a:lvl2pPr marL="414338" algn="l" defTabSz="828675">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charset="0"/>
                <a:ea typeface="ＭＳ Ｐゴシック" charset="0"/>
              </a:defRPr>
            </a:lvl2pPr>
            <a:lvl3pPr marL="828675" algn="l" defTabSz="828675">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charset="0"/>
                <a:ea typeface="ＭＳ Ｐゴシック" charset="0"/>
              </a:defRPr>
            </a:lvl3pPr>
            <a:lvl4pPr marL="1244600" algn="l" defTabSz="828675">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charset="0"/>
                <a:ea typeface="ＭＳ Ｐゴシック" charset="0"/>
              </a:defRPr>
            </a:lvl4pPr>
            <a:lvl5pPr marL="1658938" algn="l" defTabSz="828675">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charset="0"/>
                <a:ea typeface="ＭＳ Ｐゴシック"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charset="0"/>
                <a:ea typeface="ＭＳ Ｐゴシック"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charset="0"/>
                <a:ea typeface="ＭＳ Ｐゴシック"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charset="0"/>
                <a:ea typeface="ＭＳ Ｐゴシック"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charset="0"/>
                <a:ea typeface="ＭＳ Ｐゴシック" charset="0"/>
              </a:defRPr>
            </a:lvl9pPr>
          </a:lstStyle>
          <a:p>
            <a:pPr algn="ctr"/>
            <a:r>
              <a:rPr lang="en-GB" sz="1200"/>
              <a:t>J Ginsberg </a:t>
            </a:r>
            <a:r>
              <a:rPr lang="en-GB" sz="1200" i="1"/>
              <a:t>et al.</a:t>
            </a:r>
            <a:r>
              <a:rPr lang="en-GB" sz="1200"/>
              <a:t> </a:t>
            </a:r>
            <a:r>
              <a:rPr lang="en-GB" sz="1200" i="1"/>
              <a:t>Nature</a:t>
            </a:r>
            <a:r>
              <a:rPr lang="en-GB" sz="1200"/>
              <a:t> </a:t>
            </a:r>
            <a:r>
              <a:rPr lang="en-GB" sz="1200" b="1"/>
              <a:t>000</a:t>
            </a:r>
            <a:r>
              <a:rPr lang="en-GB" sz="1200"/>
              <a:t>, 1-3 (2008) doi:10.1038/nature07634</a:t>
            </a:r>
          </a:p>
        </p:txBody>
      </p:sp>
      <p:pic>
        <p:nvPicPr>
          <p:cNvPr id="7199" name="Picture 31" descr="nature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2800" y="5791200"/>
            <a:ext cx="1230313" cy="276225"/>
          </a:xfrm>
          <a:prstGeom prst="rect">
            <a:avLst/>
          </a:prstGeom>
          <a:noFill/>
          <a:extLst>
            <a:ext uri="{909E8E84-426E-40dd-AFC4-6F175D3DCCD1}">
              <a14:hiddenFill xmlns="" xmlns:a14="http://schemas.microsoft.com/office/drawing/2010/main">
                <a:solidFill>
                  <a:srgbClr val="FFFFFF"/>
                </a:solidFill>
              </a14:hiddenFill>
            </a:ext>
          </a:extLst>
        </p:spPr>
      </p:pic>
      <p:pic>
        <p:nvPicPr>
          <p:cNvPr id="7204" name="Picture 36" descr="nature07634-f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1828800"/>
            <a:ext cx="5943600" cy="32004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236351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ext Box 4"/>
          <p:cNvSpPr txBox="1">
            <a:spLocks noChangeArrowheads="1"/>
          </p:cNvSpPr>
          <p:nvPr/>
        </p:nvSpPr>
        <p:spPr bwMode="auto">
          <a:xfrm>
            <a:off x="762000" y="5410200"/>
            <a:ext cx="7848600" cy="182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lgn="l" defTabSz="828675">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charset="0"/>
                <a:ea typeface="ＭＳ Ｐゴシック" charset="0"/>
              </a:defRPr>
            </a:lvl1pPr>
            <a:lvl2pPr marL="414338" algn="l" defTabSz="828675">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charset="0"/>
                <a:ea typeface="ＭＳ Ｐゴシック" charset="0"/>
              </a:defRPr>
            </a:lvl2pPr>
            <a:lvl3pPr marL="828675" algn="l" defTabSz="828675">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charset="0"/>
                <a:ea typeface="ＭＳ Ｐゴシック" charset="0"/>
              </a:defRPr>
            </a:lvl3pPr>
            <a:lvl4pPr marL="1244600" algn="l" defTabSz="828675">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charset="0"/>
                <a:ea typeface="ＭＳ Ｐゴシック" charset="0"/>
              </a:defRPr>
            </a:lvl4pPr>
            <a:lvl5pPr marL="1658938" algn="l" defTabSz="828675">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charset="0"/>
                <a:ea typeface="ＭＳ Ｐゴシック"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charset="0"/>
                <a:ea typeface="ＭＳ Ｐゴシック"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charset="0"/>
                <a:ea typeface="ＭＳ Ｐゴシック"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charset="0"/>
                <a:ea typeface="ＭＳ Ｐゴシック"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charset="0"/>
                <a:ea typeface="ＭＳ Ｐゴシック" charset="0"/>
              </a:defRPr>
            </a:lvl9pPr>
          </a:lstStyle>
          <a:p>
            <a:pPr algn="ctr"/>
            <a:r>
              <a:rPr lang="en-GB" sz="1200"/>
              <a:t>J Ginsberg </a:t>
            </a:r>
            <a:r>
              <a:rPr lang="en-GB" sz="1200" i="1"/>
              <a:t>et al.</a:t>
            </a:r>
            <a:r>
              <a:rPr lang="en-GB" sz="1200"/>
              <a:t> </a:t>
            </a:r>
            <a:r>
              <a:rPr lang="en-GB" sz="1200" i="1"/>
              <a:t>Nature</a:t>
            </a:r>
            <a:r>
              <a:rPr lang="en-GB" sz="1200"/>
              <a:t> </a:t>
            </a:r>
            <a:r>
              <a:rPr lang="en-GB" sz="1200" b="1"/>
              <a:t>000</a:t>
            </a:r>
            <a:r>
              <a:rPr lang="en-GB" sz="1200"/>
              <a:t>, 1-3 (2008) doi:10.1038/nature07634</a:t>
            </a:r>
          </a:p>
        </p:txBody>
      </p:sp>
      <p:sp>
        <p:nvSpPr>
          <p:cNvPr id="7176" name="Text Box 8"/>
          <p:cNvSpPr txBox="1">
            <a:spLocks noChangeArrowheads="1"/>
          </p:cNvSpPr>
          <p:nvPr/>
        </p:nvSpPr>
        <p:spPr bwMode="auto">
          <a:xfrm>
            <a:off x="-609600" y="5984657"/>
            <a:ext cx="8397875"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b" anchorCtr="1">
            <a:spAutoFit/>
          </a:bodyPr>
          <a:lstStyle/>
          <a:p>
            <a:r>
              <a:rPr lang="en-GB" dirty="0"/>
              <a:t>M</a:t>
            </a:r>
            <a:r>
              <a:rPr lang="en-GB" dirty="0" smtClean="0"/>
              <a:t>odel </a:t>
            </a:r>
            <a:r>
              <a:rPr lang="en-GB" dirty="0"/>
              <a:t>estimates for the mid-Atlantic </a:t>
            </a:r>
            <a:r>
              <a:rPr lang="en-GB" dirty="0" smtClean="0"/>
              <a:t> region </a:t>
            </a:r>
            <a:r>
              <a:rPr lang="en-GB" dirty="0"/>
              <a:t>(black) </a:t>
            </a:r>
            <a:endParaRPr lang="en-GB" dirty="0" smtClean="0"/>
          </a:p>
          <a:p>
            <a:r>
              <a:rPr lang="en-GB" dirty="0" smtClean="0"/>
              <a:t>CDC</a:t>
            </a:r>
            <a:r>
              <a:rPr lang="en-GB" dirty="0"/>
              <a:t>-reported ILI percentages (red</a:t>
            </a:r>
            <a:r>
              <a:rPr lang="en-GB" dirty="0" smtClean="0"/>
              <a:t>)</a:t>
            </a:r>
            <a:endParaRPr lang="en-GB" dirty="0"/>
          </a:p>
        </p:txBody>
      </p:sp>
      <p:pic>
        <p:nvPicPr>
          <p:cNvPr id="7199" name="Picture 31" descr="nature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5200" y="5562600"/>
            <a:ext cx="1230313" cy="276225"/>
          </a:xfrm>
          <a:prstGeom prst="rect">
            <a:avLst/>
          </a:prstGeom>
          <a:noFill/>
          <a:extLst>
            <a:ext uri="{909E8E84-426E-40dd-AFC4-6F175D3DCCD1}">
              <a14:hiddenFill xmlns="" xmlns:a14="http://schemas.microsoft.com/office/drawing/2010/main">
                <a:solidFill>
                  <a:srgbClr val="FFFFFF"/>
                </a:solidFill>
              </a14:hiddenFill>
            </a:ext>
          </a:extLst>
        </p:spPr>
      </p:pic>
      <p:pic>
        <p:nvPicPr>
          <p:cNvPr id="7204" name="Picture 36" descr="nature07634-f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2239963"/>
            <a:ext cx="6553200" cy="23749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8924652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01-22 at 12.25.5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4201"/>
            <a:ext cx="9144000" cy="1688284"/>
          </a:xfrm>
          <a:prstGeom prst="rect">
            <a:avLst/>
          </a:prstGeom>
        </p:spPr>
      </p:pic>
      <p:pic>
        <p:nvPicPr>
          <p:cNvPr id="4" name="Picture 3" descr="Screen Shot 2015-01-22 at 12.25.3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257476"/>
            <a:ext cx="9144000" cy="1012590"/>
          </a:xfrm>
          <a:prstGeom prst="rect">
            <a:avLst/>
          </a:prstGeom>
        </p:spPr>
      </p:pic>
      <p:pic>
        <p:nvPicPr>
          <p:cNvPr id="5" name="Picture 4" descr="Screen Shot 2015-01-22 at 12.25.10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450" y="3407093"/>
            <a:ext cx="7264904" cy="1193883"/>
          </a:xfrm>
          <a:prstGeom prst="rect">
            <a:avLst/>
          </a:prstGeom>
        </p:spPr>
      </p:pic>
      <p:pic>
        <p:nvPicPr>
          <p:cNvPr id="6" name="Picture 5" descr="Screen Shot 2015-01-22 at 12.24.53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6900" y="4847428"/>
            <a:ext cx="7925350" cy="1282789"/>
          </a:xfrm>
          <a:prstGeom prst="rect">
            <a:avLst/>
          </a:prstGeom>
        </p:spPr>
      </p:pic>
    </p:spTree>
    <p:custDataLst>
      <p:tags r:id="rId1"/>
    </p:custDataLst>
    <p:extLst>
      <p:ext uri="{BB962C8B-B14F-4D97-AF65-F5344CB8AC3E}">
        <p14:creationId xmlns:p14="http://schemas.microsoft.com/office/powerpoint/2010/main" val="40582564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Study </a:t>
            </a:r>
            <a:r>
              <a:rPr lang="en-US" dirty="0" smtClean="0">
                <a:solidFill>
                  <a:srgbClr val="4BACC6"/>
                </a:solidFill>
              </a:rPr>
              <a:t>Design</a:t>
            </a:r>
            <a:endParaRPr lang="en-US" dirty="0">
              <a:solidFill>
                <a:srgbClr val="4BACC6"/>
              </a:solidFill>
            </a:endParaRPr>
          </a:p>
        </p:txBody>
      </p:sp>
      <p:sp>
        <p:nvSpPr>
          <p:cNvPr id="3" name="Content Placeholder 2"/>
          <p:cNvSpPr>
            <a:spLocks noGrp="1"/>
          </p:cNvSpPr>
          <p:nvPr>
            <p:ph idx="1"/>
          </p:nvPr>
        </p:nvSpPr>
        <p:spPr/>
        <p:txBody>
          <a:bodyPr>
            <a:normAutofit/>
          </a:bodyPr>
          <a:lstStyle/>
          <a:p>
            <a:r>
              <a:rPr lang="en-US" sz="3200" dirty="0" smtClean="0"/>
              <a:t>Define Question</a:t>
            </a:r>
          </a:p>
          <a:p>
            <a:endParaRPr lang="en-US" sz="3200" dirty="0"/>
          </a:p>
          <a:p>
            <a:r>
              <a:rPr lang="en-US" sz="3200" dirty="0" smtClean="0"/>
              <a:t>Type of Study / Method of data Generation</a:t>
            </a:r>
          </a:p>
          <a:p>
            <a:endParaRPr lang="en-US" sz="3200" dirty="0"/>
          </a:p>
          <a:p>
            <a:r>
              <a:rPr lang="en-US" sz="3200" dirty="0" smtClean="0"/>
              <a:t>Sampling Considerations </a:t>
            </a:r>
          </a:p>
        </p:txBody>
      </p:sp>
      <p:sp>
        <p:nvSpPr>
          <p:cNvPr id="4" name="Slide Number Placeholder 4"/>
          <p:cNvSpPr>
            <a:spLocks noGrp="1"/>
          </p:cNvSpPr>
          <p:nvPr>
            <p:ph type="sldNum" sz="quarter" idx="12"/>
          </p:nvPr>
        </p:nvSpPr>
        <p:spPr>
          <a:xfrm>
            <a:off x="8534400" y="6299719"/>
            <a:ext cx="457200" cy="430764"/>
          </a:xfrm>
        </p:spPr>
        <p:txBody>
          <a:bodyPr/>
          <a:lstStyle/>
          <a:p>
            <a:fld id="{857B18ED-D931-45F4-8873-1BEDAB4DC03E}" type="slidenum">
              <a:rPr lang="en-JM" smtClean="0"/>
              <a:t>3</a:t>
            </a:fld>
            <a:endParaRPr lang="en-JM"/>
          </a:p>
        </p:txBody>
      </p:sp>
    </p:spTree>
    <p:custDataLst>
      <p:tags r:id="rId1"/>
    </p:custDataLst>
    <p:extLst>
      <p:ext uri="{BB962C8B-B14F-4D97-AF65-F5344CB8AC3E}">
        <p14:creationId xmlns:p14="http://schemas.microsoft.com/office/powerpoint/2010/main" val="29822478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“Houston we have a problem….”</a:t>
            </a:r>
            <a:endParaRPr lang="en-US" dirty="0"/>
          </a:p>
        </p:txBody>
      </p:sp>
      <p:pic>
        <p:nvPicPr>
          <p:cNvPr id="4" name="Picture 3" descr="Screen Shot 2015-03-19 at 1.12.0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673" y="1905216"/>
            <a:ext cx="7851578" cy="2069962"/>
          </a:xfrm>
          <a:prstGeom prst="rect">
            <a:avLst/>
          </a:prstGeom>
        </p:spPr>
      </p:pic>
      <p:sp>
        <p:nvSpPr>
          <p:cNvPr id="3" name="TextBox 2"/>
          <p:cNvSpPr txBox="1"/>
          <p:nvPr/>
        </p:nvSpPr>
        <p:spPr>
          <a:xfrm>
            <a:off x="2200496" y="5035314"/>
            <a:ext cx="4584120" cy="369332"/>
          </a:xfrm>
          <a:prstGeom prst="rect">
            <a:avLst/>
          </a:prstGeom>
          <a:noFill/>
        </p:spPr>
        <p:txBody>
          <a:bodyPr wrap="none" rtlCol="0">
            <a:spAutoFit/>
          </a:bodyPr>
          <a:lstStyle/>
          <a:p>
            <a:r>
              <a:rPr lang="en-US" dirty="0" smtClean="0"/>
              <a:t>50 </a:t>
            </a:r>
            <a:r>
              <a:rPr lang="en-US" dirty="0"/>
              <a:t>million search terms to fit 1152 data </a:t>
            </a:r>
            <a:r>
              <a:rPr lang="en-US" dirty="0" smtClean="0"/>
              <a:t>points!</a:t>
            </a:r>
            <a:endParaRPr lang="en-US" dirty="0"/>
          </a:p>
        </p:txBody>
      </p:sp>
    </p:spTree>
    <p:custDataLst>
      <p:tags r:id="rId1"/>
    </p:custDataLst>
    <p:extLst>
      <p:ext uri="{BB962C8B-B14F-4D97-AF65-F5344CB8AC3E}">
        <p14:creationId xmlns:p14="http://schemas.microsoft.com/office/powerpoint/2010/main" val="33679959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1-22 at 11.56.1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08000"/>
            <a:ext cx="9144000" cy="5836060"/>
          </a:xfrm>
          <a:prstGeom prst="rect">
            <a:avLst/>
          </a:prstGeom>
        </p:spPr>
      </p:pic>
    </p:spTree>
    <p:custDataLst>
      <p:tags r:id="rId1"/>
    </p:custDataLst>
    <p:extLst>
      <p:ext uri="{BB962C8B-B14F-4D97-AF65-F5344CB8AC3E}">
        <p14:creationId xmlns:p14="http://schemas.microsoft.com/office/powerpoint/2010/main" val="20591208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9AD0"/>
                </a:solidFill>
              </a:rPr>
              <a:t>Big data </a:t>
            </a:r>
            <a:r>
              <a:rPr lang="en-US" dirty="0"/>
              <a:t>H</a:t>
            </a:r>
            <a:r>
              <a:rPr lang="en-US" dirty="0" smtClean="0"/>
              <a:t>ubris</a:t>
            </a:r>
            <a:endParaRPr lang="en-US" dirty="0"/>
          </a:p>
        </p:txBody>
      </p:sp>
      <p:sp>
        <p:nvSpPr>
          <p:cNvPr id="3" name="Content Placeholder 2"/>
          <p:cNvSpPr>
            <a:spLocks noGrp="1"/>
          </p:cNvSpPr>
          <p:nvPr>
            <p:ph idx="1"/>
          </p:nvPr>
        </p:nvSpPr>
        <p:spPr/>
        <p:txBody>
          <a:bodyPr>
            <a:noAutofit/>
          </a:bodyPr>
          <a:lstStyle/>
          <a:p>
            <a:r>
              <a:rPr lang="en-US" sz="3200" dirty="0"/>
              <a:t>A</a:t>
            </a:r>
            <a:r>
              <a:rPr lang="en-US" sz="3200" dirty="0" smtClean="0"/>
              <a:t>ssumption </a:t>
            </a:r>
            <a:r>
              <a:rPr lang="en-US" sz="3200" dirty="0"/>
              <a:t>that big data are a substitute for, rather than a supplement to, traditional data collection and </a:t>
            </a:r>
            <a:r>
              <a:rPr lang="en-US" sz="3200" dirty="0" smtClean="0"/>
              <a:t>analysis</a:t>
            </a:r>
          </a:p>
          <a:p>
            <a:endParaRPr lang="en-US" sz="3200" dirty="0" smtClean="0"/>
          </a:p>
          <a:p>
            <a:r>
              <a:rPr lang="en-US" sz="3200" dirty="0"/>
              <a:t>C</a:t>
            </a:r>
            <a:r>
              <a:rPr lang="en-US" sz="3200" dirty="0" smtClean="0"/>
              <a:t>ore challenge: most </a:t>
            </a:r>
            <a:r>
              <a:rPr lang="en-US" sz="3200" dirty="0"/>
              <a:t>big data </a:t>
            </a:r>
            <a:r>
              <a:rPr lang="en-US" sz="3200" dirty="0" smtClean="0"/>
              <a:t>are </a:t>
            </a:r>
            <a:r>
              <a:rPr lang="en-US" sz="3200" u="sng" dirty="0" smtClean="0"/>
              <a:t>not</a:t>
            </a:r>
            <a:r>
              <a:rPr lang="en-US" sz="3200" dirty="0" smtClean="0"/>
              <a:t> </a:t>
            </a:r>
            <a:r>
              <a:rPr lang="en-US" sz="3200" dirty="0"/>
              <a:t>the output of instruments designed to produce valid and reliable data amenable for scientific analysis.</a:t>
            </a:r>
          </a:p>
        </p:txBody>
      </p:sp>
    </p:spTree>
    <p:custDataLst>
      <p:tags r:id="rId1"/>
    </p:custDataLst>
    <p:extLst>
      <p:ext uri="{BB962C8B-B14F-4D97-AF65-F5344CB8AC3E}">
        <p14:creationId xmlns:p14="http://schemas.microsoft.com/office/powerpoint/2010/main" val="22241993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9AD0"/>
                </a:solidFill>
              </a:rPr>
              <a:t>Concept</a:t>
            </a:r>
            <a:r>
              <a:rPr lang="en-US" dirty="0" smtClean="0"/>
              <a:t> of Measurement</a:t>
            </a:r>
            <a:endParaRPr lang="en-US" dirty="0"/>
          </a:p>
        </p:txBody>
      </p:sp>
      <p:sp>
        <p:nvSpPr>
          <p:cNvPr id="3" name="Content Placeholder 2"/>
          <p:cNvSpPr>
            <a:spLocks noGrp="1"/>
          </p:cNvSpPr>
          <p:nvPr>
            <p:ph idx="1"/>
          </p:nvPr>
        </p:nvSpPr>
        <p:spPr/>
        <p:txBody>
          <a:bodyPr/>
          <a:lstStyle/>
          <a:p>
            <a:r>
              <a:rPr lang="en-US" dirty="0" smtClean="0"/>
              <a:t> </a:t>
            </a:r>
            <a:r>
              <a:rPr lang="en-US" sz="3200" dirty="0"/>
              <a:t>Is the instrumentation actually capturing the theoretical construct of interest</a:t>
            </a:r>
            <a:r>
              <a:rPr lang="en-US" sz="3200" dirty="0" smtClean="0"/>
              <a:t>?</a:t>
            </a:r>
          </a:p>
          <a:p>
            <a:r>
              <a:rPr lang="en-US" sz="3200" dirty="0" smtClean="0"/>
              <a:t> </a:t>
            </a:r>
            <a:r>
              <a:rPr lang="en-US" sz="3200" dirty="0"/>
              <a:t>Is measurement stable and comparable across cases and over time</a:t>
            </a:r>
            <a:r>
              <a:rPr lang="en-US" sz="3200" dirty="0" smtClean="0"/>
              <a:t>?</a:t>
            </a:r>
          </a:p>
          <a:p>
            <a:r>
              <a:rPr lang="en-US" sz="3200" dirty="0" smtClean="0"/>
              <a:t> </a:t>
            </a:r>
            <a:r>
              <a:rPr lang="en-US" sz="3200" dirty="0"/>
              <a:t>Are measurement errors systematic?</a:t>
            </a:r>
          </a:p>
        </p:txBody>
      </p:sp>
    </p:spTree>
    <p:custDataLst>
      <p:tags r:id="rId1"/>
    </p:custDataLst>
    <p:extLst>
      <p:ext uri="{BB962C8B-B14F-4D97-AF65-F5344CB8AC3E}">
        <p14:creationId xmlns:p14="http://schemas.microsoft.com/office/powerpoint/2010/main" val="13961491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9AD0"/>
                </a:solidFill>
              </a:rPr>
              <a:t>Big Data </a:t>
            </a:r>
            <a:r>
              <a:rPr lang="en-US" dirty="0" err="1" smtClean="0"/>
              <a:t>vs</a:t>
            </a:r>
            <a:r>
              <a:rPr lang="en-US" dirty="0" smtClean="0"/>
              <a:t> Small Data</a:t>
            </a:r>
            <a:endParaRPr lang="en-US" dirty="0"/>
          </a:p>
        </p:txBody>
      </p:sp>
      <p:sp>
        <p:nvSpPr>
          <p:cNvPr id="3" name="Content Placeholder 2"/>
          <p:cNvSpPr>
            <a:spLocks noGrp="1"/>
          </p:cNvSpPr>
          <p:nvPr>
            <p:ph idx="1"/>
          </p:nvPr>
        </p:nvSpPr>
        <p:spPr/>
        <p:txBody>
          <a:bodyPr>
            <a:normAutofit/>
          </a:bodyPr>
          <a:lstStyle/>
          <a:p>
            <a:r>
              <a:rPr lang="en-US" sz="3200" dirty="0" smtClean="0">
                <a:solidFill>
                  <a:schemeClr val="tx1"/>
                </a:solidFill>
              </a:rPr>
              <a:t>Choice depends on question being </a:t>
            </a:r>
            <a:r>
              <a:rPr lang="en-US" sz="3200" b="1" dirty="0" smtClean="0">
                <a:solidFill>
                  <a:schemeClr val="tx1"/>
                </a:solidFill>
              </a:rPr>
              <a:t>asked</a:t>
            </a:r>
          </a:p>
          <a:p>
            <a:pPr marL="0" indent="0">
              <a:buNone/>
            </a:pPr>
            <a:endParaRPr lang="en-US" sz="3200" dirty="0">
              <a:solidFill>
                <a:schemeClr val="tx1"/>
              </a:solidFill>
            </a:endParaRPr>
          </a:p>
        </p:txBody>
      </p:sp>
      <p:sp>
        <p:nvSpPr>
          <p:cNvPr id="5" name="Slide Number Placeholder 4"/>
          <p:cNvSpPr>
            <a:spLocks noGrp="1"/>
          </p:cNvSpPr>
          <p:nvPr>
            <p:ph type="sldNum" sz="quarter" idx="12"/>
          </p:nvPr>
        </p:nvSpPr>
        <p:spPr/>
        <p:txBody>
          <a:bodyPr/>
          <a:lstStyle/>
          <a:p>
            <a:fld id="{857B18ED-D931-45F4-8873-1BEDAB4DC03E}" type="slidenum">
              <a:rPr lang="en-JM" smtClean="0"/>
              <a:t>34</a:t>
            </a:fld>
            <a:endParaRPr lang="en-JM"/>
          </a:p>
        </p:txBody>
      </p:sp>
      <p:sp>
        <p:nvSpPr>
          <p:cNvPr id="4" name="TextBox 3"/>
          <p:cNvSpPr txBox="1"/>
          <p:nvPr/>
        </p:nvSpPr>
        <p:spPr>
          <a:xfrm>
            <a:off x="1066800" y="3048000"/>
            <a:ext cx="7054730" cy="1569660"/>
          </a:xfrm>
          <a:prstGeom prst="rect">
            <a:avLst/>
          </a:prstGeom>
          <a:noFill/>
        </p:spPr>
        <p:txBody>
          <a:bodyPr wrap="square" rtlCol="0">
            <a:spAutoFit/>
          </a:bodyPr>
          <a:lstStyle/>
          <a:p>
            <a:r>
              <a:rPr lang="en-US" sz="3200" b="1" dirty="0" smtClean="0"/>
              <a:t>“You </a:t>
            </a:r>
            <a:r>
              <a:rPr lang="en-US" sz="3200" b="1" dirty="0"/>
              <a:t>just brought a tote bag full of David Sedaris books to a knife </a:t>
            </a:r>
            <a:r>
              <a:rPr lang="en-US" sz="3200" b="1" dirty="0" smtClean="0"/>
              <a:t>fight” – Jon Stewart</a:t>
            </a:r>
            <a:endParaRPr lang="en-US" sz="3200" b="1" dirty="0"/>
          </a:p>
        </p:txBody>
      </p:sp>
    </p:spTree>
    <p:custDataLst>
      <p:tags r:id="rId1"/>
    </p:custDataLst>
    <p:extLst>
      <p:ext uri="{BB962C8B-B14F-4D97-AF65-F5344CB8AC3E}">
        <p14:creationId xmlns:p14="http://schemas.microsoft.com/office/powerpoint/2010/main" val="22228771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smtClean="0"/>
              <a:t>Defining Your </a:t>
            </a:r>
            <a:r>
              <a:rPr lang="en-US" dirty="0" smtClean="0">
                <a:solidFill>
                  <a:srgbClr val="4BACC6"/>
                </a:solidFill>
              </a:rPr>
              <a:t>Question</a:t>
            </a:r>
            <a:endParaRPr lang="en-US" dirty="0"/>
          </a:p>
        </p:txBody>
      </p:sp>
      <p:sp>
        <p:nvSpPr>
          <p:cNvPr id="15" name="Content Placeholder 14"/>
          <p:cNvSpPr>
            <a:spLocks noGrp="1"/>
          </p:cNvSpPr>
          <p:nvPr>
            <p:ph idx="1"/>
          </p:nvPr>
        </p:nvSpPr>
        <p:spPr/>
        <p:txBody>
          <a:bodyPr>
            <a:noAutofit/>
          </a:bodyPr>
          <a:lstStyle/>
          <a:p>
            <a:r>
              <a:rPr lang="en-US" sz="2400" dirty="0"/>
              <a:t>Why is this research important? </a:t>
            </a:r>
            <a:endParaRPr lang="en-US" sz="2400" dirty="0" smtClean="0"/>
          </a:p>
          <a:p>
            <a:endParaRPr lang="en-US" sz="2400" dirty="0" smtClean="0"/>
          </a:p>
          <a:p>
            <a:r>
              <a:rPr lang="en-US" sz="2400" dirty="0" smtClean="0"/>
              <a:t>What </a:t>
            </a:r>
            <a:r>
              <a:rPr lang="en-US" sz="2400" dirty="0"/>
              <a:t>is it that we don’t know or fully understand</a:t>
            </a:r>
            <a:r>
              <a:rPr lang="en-US" sz="2400" dirty="0" smtClean="0"/>
              <a:t>?</a:t>
            </a:r>
          </a:p>
          <a:p>
            <a:endParaRPr lang="en-US" sz="2400" dirty="0"/>
          </a:p>
          <a:p>
            <a:r>
              <a:rPr lang="en-US" sz="2400" dirty="0"/>
              <a:t>What have other researchers in my field done</a:t>
            </a:r>
            <a:r>
              <a:rPr lang="en-US" sz="2400" dirty="0" smtClean="0"/>
              <a:t>?</a:t>
            </a:r>
          </a:p>
          <a:p>
            <a:endParaRPr lang="en-US" sz="2400" dirty="0"/>
          </a:p>
          <a:p>
            <a:r>
              <a:rPr lang="en-US" sz="2400" dirty="0"/>
              <a:t>What areas need further exploration</a:t>
            </a:r>
            <a:r>
              <a:rPr lang="en-US" sz="2400" dirty="0" smtClean="0"/>
              <a:t>?</a:t>
            </a:r>
          </a:p>
          <a:p>
            <a:endParaRPr lang="en-US" sz="2400" dirty="0"/>
          </a:p>
          <a:p>
            <a:r>
              <a:rPr lang="en-US" sz="2400" dirty="0"/>
              <a:t>Can my study help fill in these gaps or lead to greater understanding?</a:t>
            </a:r>
          </a:p>
        </p:txBody>
      </p:sp>
      <p:sp>
        <p:nvSpPr>
          <p:cNvPr id="4" name="Slide Number Placeholder 3"/>
          <p:cNvSpPr>
            <a:spLocks noGrp="1"/>
          </p:cNvSpPr>
          <p:nvPr>
            <p:ph type="sldNum" sz="quarter" idx="12"/>
          </p:nvPr>
        </p:nvSpPr>
        <p:spPr/>
        <p:txBody>
          <a:bodyPr/>
          <a:lstStyle/>
          <a:p>
            <a:fld id="{857B18ED-D931-45F4-8873-1BEDAB4DC03E}" type="slidenum">
              <a:rPr lang="en-JM" smtClean="0"/>
              <a:t>4</a:t>
            </a:fld>
            <a:endParaRPr lang="en-JM"/>
          </a:p>
        </p:txBody>
      </p:sp>
    </p:spTree>
    <p:custDataLst>
      <p:tags r:id="rId1"/>
    </p:custDataLst>
    <p:extLst>
      <p:ext uri="{BB962C8B-B14F-4D97-AF65-F5344CB8AC3E}">
        <p14:creationId xmlns:p14="http://schemas.microsoft.com/office/powerpoint/2010/main" val="16624953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smtClean="0"/>
              <a:t>From Question-&gt;</a:t>
            </a:r>
            <a:r>
              <a:rPr lang="en-US" dirty="0" smtClean="0">
                <a:solidFill>
                  <a:srgbClr val="4BACC6"/>
                </a:solidFill>
              </a:rPr>
              <a:t>Hypothesis</a:t>
            </a:r>
            <a:endParaRPr lang="en-US" dirty="0"/>
          </a:p>
        </p:txBody>
      </p:sp>
      <p:sp>
        <p:nvSpPr>
          <p:cNvPr id="15" name="Content Placeholder 14"/>
          <p:cNvSpPr>
            <a:spLocks noGrp="1"/>
          </p:cNvSpPr>
          <p:nvPr>
            <p:ph idx="1"/>
          </p:nvPr>
        </p:nvSpPr>
        <p:spPr>
          <a:xfrm>
            <a:off x="457200" y="1600202"/>
            <a:ext cx="3048000" cy="4165599"/>
          </a:xfrm>
        </p:spPr>
        <p:txBody>
          <a:bodyPr>
            <a:normAutofit fontScale="70000" lnSpcReduction="20000"/>
          </a:bodyPr>
          <a:lstStyle/>
          <a:p>
            <a:r>
              <a:rPr lang="en-US" sz="2800" dirty="0" smtClean="0"/>
              <a:t>Characteristics of a good hypothesis</a:t>
            </a:r>
          </a:p>
          <a:p>
            <a:pPr lvl="1"/>
            <a:r>
              <a:rPr lang="en-US" sz="2800" dirty="0" smtClean="0"/>
              <a:t>Gives </a:t>
            </a:r>
            <a:r>
              <a:rPr lang="en-US" sz="2800" dirty="0"/>
              <a:t>insight into the proposed research question</a:t>
            </a:r>
            <a:r>
              <a:rPr lang="en-US" sz="2800" dirty="0" smtClean="0"/>
              <a:t>;</a:t>
            </a:r>
          </a:p>
          <a:p>
            <a:pPr lvl="1"/>
            <a:r>
              <a:rPr lang="en-US" sz="2800" dirty="0" smtClean="0"/>
              <a:t>Is measurable </a:t>
            </a:r>
            <a:r>
              <a:rPr lang="en-US" sz="2800" dirty="0"/>
              <a:t>and testable</a:t>
            </a:r>
            <a:r>
              <a:rPr lang="en-US" sz="2800" dirty="0" smtClean="0"/>
              <a:t>;</a:t>
            </a:r>
          </a:p>
          <a:p>
            <a:pPr lvl="1"/>
            <a:r>
              <a:rPr lang="en-US" sz="2800" dirty="0" smtClean="0"/>
              <a:t>Is developed directly </a:t>
            </a:r>
            <a:r>
              <a:rPr lang="en-US" sz="2800" dirty="0"/>
              <a:t>from the experiences of the </a:t>
            </a:r>
            <a:r>
              <a:rPr lang="en-US" sz="2800" dirty="0" smtClean="0"/>
              <a:t>researcher</a:t>
            </a:r>
            <a:r>
              <a:rPr lang="en-US" sz="2800" dirty="0"/>
              <a:t> </a:t>
            </a:r>
            <a:r>
              <a:rPr lang="en-US" sz="2800" dirty="0" smtClean="0"/>
              <a:t>and should have a well</a:t>
            </a:r>
            <a:r>
              <a:rPr lang="en-US" sz="2800" dirty="0"/>
              <a:t>-founded rationale for all proposed hypotheses</a:t>
            </a:r>
            <a:r>
              <a:rPr lang="en-US" sz="2800" dirty="0" smtClean="0"/>
              <a:t>.</a:t>
            </a:r>
            <a:endParaRPr lang="en-US" sz="2800" dirty="0"/>
          </a:p>
        </p:txBody>
      </p:sp>
      <p:sp>
        <p:nvSpPr>
          <p:cNvPr id="4" name="Slide Number Placeholder 3"/>
          <p:cNvSpPr>
            <a:spLocks noGrp="1"/>
          </p:cNvSpPr>
          <p:nvPr>
            <p:ph type="sldNum" sz="quarter" idx="12"/>
          </p:nvPr>
        </p:nvSpPr>
        <p:spPr/>
        <p:txBody>
          <a:bodyPr/>
          <a:lstStyle/>
          <a:p>
            <a:fld id="{857B18ED-D931-45F4-8873-1BEDAB4DC03E}" type="slidenum">
              <a:rPr lang="en-JM" smtClean="0"/>
              <a:t>5</a:t>
            </a:fld>
            <a:endParaRPr lang="en-JM"/>
          </a:p>
        </p:txBody>
      </p:sp>
      <p:pic>
        <p:nvPicPr>
          <p:cNvPr id="5" name="Picture 4" descr="Diagram.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7600" y="1828800"/>
            <a:ext cx="4927600" cy="3035402"/>
          </a:xfrm>
          <a:prstGeom prst="rect">
            <a:avLst/>
          </a:prstGeom>
        </p:spPr>
      </p:pic>
    </p:spTree>
    <p:custDataLst>
      <p:tags r:id="rId1"/>
    </p:custDataLst>
    <p:extLst>
      <p:ext uri="{BB962C8B-B14F-4D97-AF65-F5344CB8AC3E}">
        <p14:creationId xmlns:p14="http://schemas.microsoft.com/office/powerpoint/2010/main" val="10190235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4BACC6"/>
                </a:solidFill>
              </a:rPr>
              <a:t>Guidelines </a:t>
            </a:r>
            <a:r>
              <a:rPr lang="en-US" dirty="0" smtClean="0">
                <a:solidFill>
                  <a:schemeClr val="tx1"/>
                </a:solidFill>
              </a:rPr>
              <a:t>for Good Design</a:t>
            </a:r>
            <a:endParaRPr lang="en-US" dirty="0">
              <a:solidFill>
                <a:schemeClr val="tx1"/>
              </a:solidFill>
            </a:endParaRPr>
          </a:p>
        </p:txBody>
      </p:sp>
      <p:sp>
        <p:nvSpPr>
          <p:cNvPr id="3" name="Content Placeholder 2"/>
          <p:cNvSpPr>
            <a:spLocks noGrp="1"/>
          </p:cNvSpPr>
          <p:nvPr>
            <p:ph idx="1"/>
          </p:nvPr>
        </p:nvSpPr>
        <p:spPr>
          <a:xfrm>
            <a:off x="457200" y="1447800"/>
            <a:ext cx="8229600" cy="4165599"/>
          </a:xfrm>
        </p:spPr>
        <p:txBody>
          <a:bodyPr>
            <a:noAutofit/>
          </a:bodyPr>
          <a:lstStyle/>
          <a:p>
            <a:r>
              <a:rPr lang="en-US" sz="2800" b="1" dirty="0" smtClean="0"/>
              <a:t>Clarity</a:t>
            </a:r>
            <a:endParaRPr lang="en-US" sz="2800" b="1" dirty="0"/>
          </a:p>
          <a:p>
            <a:pPr lvl="1"/>
            <a:r>
              <a:rPr lang="en-US" sz="2800" dirty="0"/>
              <a:t>C</a:t>
            </a:r>
            <a:r>
              <a:rPr lang="en-US" sz="2800" dirty="0" smtClean="0"/>
              <a:t>lear </a:t>
            </a:r>
            <a:r>
              <a:rPr lang="en-US" sz="2800" dirty="0"/>
              <a:t>hypothesis. </a:t>
            </a:r>
            <a:endParaRPr lang="en-US" sz="2800" dirty="0" smtClean="0"/>
          </a:p>
          <a:p>
            <a:pPr lvl="1"/>
            <a:r>
              <a:rPr lang="en-US" sz="2800" b="1" dirty="0" smtClean="0"/>
              <a:t>Does </a:t>
            </a:r>
            <a:r>
              <a:rPr lang="en-US" sz="2800" b="1" dirty="0"/>
              <a:t>your question match your analysis method? </a:t>
            </a:r>
          </a:p>
          <a:p>
            <a:r>
              <a:rPr lang="en-US" sz="2800" b="1" dirty="0" smtClean="0"/>
              <a:t>Simplicity</a:t>
            </a:r>
            <a:endParaRPr lang="en-US" sz="2800" dirty="0"/>
          </a:p>
          <a:p>
            <a:pPr lvl="1"/>
            <a:r>
              <a:rPr lang="en-US" sz="2800" dirty="0" smtClean="0"/>
              <a:t>Multiple Questions</a:t>
            </a:r>
          </a:p>
          <a:p>
            <a:pPr lvl="1"/>
            <a:r>
              <a:rPr lang="en-US" sz="2800" dirty="0" smtClean="0"/>
              <a:t>Data Snooping</a:t>
            </a:r>
            <a:endParaRPr lang="en-US" sz="2800" dirty="0"/>
          </a:p>
          <a:p>
            <a:endParaRPr lang="en-US" sz="2800" dirty="0"/>
          </a:p>
        </p:txBody>
      </p:sp>
      <p:sp>
        <p:nvSpPr>
          <p:cNvPr id="4" name="Slide Number Placeholder 4"/>
          <p:cNvSpPr>
            <a:spLocks noGrp="1"/>
          </p:cNvSpPr>
          <p:nvPr>
            <p:ph type="sldNum" sz="quarter" idx="12"/>
          </p:nvPr>
        </p:nvSpPr>
        <p:spPr>
          <a:xfrm>
            <a:off x="8534400" y="6299719"/>
            <a:ext cx="457200" cy="430764"/>
          </a:xfrm>
        </p:spPr>
        <p:txBody>
          <a:bodyPr/>
          <a:lstStyle/>
          <a:p>
            <a:fld id="{857B18ED-D931-45F4-8873-1BEDAB4DC03E}" type="slidenum">
              <a:rPr lang="en-JM" smtClean="0"/>
              <a:t>6</a:t>
            </a:fld>
            <a:endParaRPr lang="en-JM"/>
          </a:p>
        </p:txBody>
      </p:sp>
    </p:spTree>
    <p:custDataLst>
      <p:tags r:id="rId1"/>
    </p:custDataLst>
    <p:extLst>
      <p:ext uri="{BB962C8B-B14F-4D97-AF65-F5344CB8AC3E}">
        <p14:creationId xmlns:p14="http://schemas.microsoft.com/office/powerpoint/2010/main" val="37026320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4BACC6"/>
                </a:solidFill>
              </a:rPr>
              <a:t>Guidelines </a:t>
            </a:r>
            <a:r>
              <a:rPr lang="en-US" dirty="0" smtClean="0">
                <a:solidFill>
                  <a:schemeClr val="tx1"/>
                </a:solidFill>
              </a:rPr>
              <a:t>for Good Design</a:t>
            </a:r>
            <a:endParaRPr lang="en-US" dirty="0">
              <a:solidFill>
                <a:schemeClr val="tx1"/>
              </a:solidFill>
            </a:endParaRPr>
          </a:p>
        </p:txBody>
      </p:sp>
      <p:sp>
        <p:nvSpPr>
          <p:cNvPr id="3" name="Content Placeholder 2"/>
          <p:cNvSpPr>
            <a:spLocks noGrp="1"/>
          </p:cNvSpPr>
          <p:nvPr>
            <p:ph idx="1"/>
          </p:nvPr>
        </p:nvSpPr>
        <p:spPr>
          <a:xfrm>
            <a:off x="457200" y="1447800"/>
            <a:ext cx="8229600" cy="4165599"/>
          </a:xfrm>
        </p:spPr>
        <p:txBody>
          <a:bodyPr>
            <a:noAutofit/>
          </a:bodyPr>
          <a:lstStyle/>
          <a:p>
            <a:r>
              <a:rPr lang="en-US" sz="2800" b="1" dirty="0"/>
              <a:t>Confounding </a:t>
            </a:r>
            <a:r>
              <a:rPr lang="en-US" sz="2800" b="1" dirty="0" smtClean="0"/>
              <a:t>Factors</a:t>
            </a:r>
            <a:endParaRPr lang="en-US" sz="2800" dirty="0"/>
          </a:p>
          <a:p>
            <a:pPr lvl="1"/>
            <a:r>
              <a:rPr lang="en-US" sz="2800" dirty="0"/>
              <a:t>Distinguish between variation of interest and other sources of variation. </a:t>
            </a:r>
            <a:endParaRPr lang="en-US" sz="2800" dirty="0" smtClean="0"/>
          </a:p>
          <a:p>
            <a:pPr lvl="1"/>
            <a:endParaRPr lang="en-US" sz="2800" dirty="0"/>
          </a:p>
          <a:p>
            <a:r>
              <a:rPr lang="en-US" sz="2800" b="1" dirty="0" smtClean="0"/>
              <a:t>Replicates</a:t>
            </a:r>
            <a:endParaRPr lang="en-US" sz="2800" dirty="0"/>
          </a:p>
          <a:p>
            <a:pPr lvl="1"/>
            <a:r>
              <a:rPr lang="en-US" sz="2800" dirty="0" smtClean="0"/>
              <a:t>Type of replicates</a:t>
            </a:r>
          </a:p>
          <a:p>
            <a:pPr lvl="1"/>
            <a:r>
              <a:rPr lang="en-US" sz="2800" dirty="0" smtClean="0"/>
              <a:t>Can </a:t>
            </a:r>
            <a:r>
              <a:rPr lang="en-US" sz="2800" dirty="0"/>
              <a:t>you detect the effect if it is present? </a:t>
            </a:r>
            <a:r>
              <a:rPr lang="en-US" sz="2800" dirty="0" smtClean="0"/>
              <a:t> </a:t>
            </a:r>
            <a:endParaRPr lang="en-US" sz="2800" dirty="0"/>
          </a:p>
          <a:p>
            <a:endParaRPr lang="en-US" sz="2800" dirty="0"/>
          </a:p>
        </p:txBody>
      </p:sp>
      <p:sp>
        <p:nvSpPr>
          <p:cNvPr id="4" name="Slide Number Placeholder 4"/>
          <p:cNvSpPr>
            <a:spLocks noGrp="1"/>
          </p:cNvSpPr>
          <p:nvPr>
            <p:ph type="sldNum" sz="quarter" idx="12"/>
          </p:nvPr>
        </p:nvSpPr>
        <p:spPr>
          <a:xfrm>
            <a:off x="8534400" y="6299719"/>
            <a:ext cx="457200" cy="430764"/>
          </a:xfrm>
        </p:spPr>
        <p:txBody>
          <a:bodyPr/>
          <a:lstStyle/>
          <a:p>
            <a:fld id="{857B18ED-D931-45F4-8873-1BEDAB4DC03E}" type="slidenum">
              <a:rPr lang="en-JM" smtClean="0"/>
              <a:t>7</a:t>
            </a:fld>
            <a:endParaRPr lang="en-JM"/>
          </a:p>
        </p:txBody>
      </p:sp>
    </p:spTree>
    <p:custDataLst>
      <p:tags r:id="rId1"/>
    </p:custDataLst>
    <p:extLst>
      <p:ext uri="{BB962C8B-B14F-4D97-AF65-F5344CB8AC3E}">
        <p14:creationId xmlns:p14="http://schemas.microsoft.com/office/powerpoint/2010/main" val="39175959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Assessing </a:t>
            </a:r>
            <a:r>
              <a:rPr lang="en-US" dirty="0" smtClean="0">
                <a:solidFill>
                  <a:srgbClr val="4BACC6"/>
                </a:solidFill>
              </a:rPr>
              <a:t>Significance</a:t>
            </a:r>
            <a:endParaRPr lang="en-US" dirty="0">
              <a:solidFill>
                <a:srgbClr val="4BACC6"/>
              </a:solidFill>
            </a:endParaRPr>
          </a:p>
        </p:txBody>
      </p:sp>
      <p:sp>
        <p:nvSpPr>
          <p:cNvPr id="3" name="Content Placeholder 2"/>
          <p:cNvSpPr>
            <a:spLocks noGrp="1"/>
          </p:cNvSpPr>
          <p:nvPr>
            <p:ph idx="1"/>
          </p:nvPr>
        </p:nvSpPr>
        <p:spPr/>
        <p:txBody>
          <a:bodyPr>
            <a:normAutofit fontScale="92500" lnSpcReduction="10000"/>
          </a:bodyPr>
          <a:lstStyle/>
          <a:p>
            <a:r>
              <a:rPr lang="en-US" sz="2800" i="1" dirty="0" smtClean="0"/>
              <a:t>P</a:t>
            </a:r>
            <a:r>
              <a:rPr lang="en-US" sz="2800" dirty="0" smtClean="0"/>
              <a:t> value (R.A. </a:t>
            </a:r>
            <a:r>
              <a:rPr lang="en-US" sz="2800" dirty="0"/>
              <a:t>Fisher): I</a:t>
            </a:r>
            <a:r>
              <a:rPr lang="en-US" sz="2800" dirty="0" smtClean="0"/>
              <a:t>nformal </a:t>
            </a:r>
            <a:r>
              <a:rPr lang="en-US" sz="2800" dirty="0"/>
              <a:t>way to judge whether evidence was </a:t>
            </a:r>
            <a:r>
              <a:rPr lang="en-US" sz="2800" dirty="0" smtClean="0"/>
              <a:t>“significant” (i.e., worthy of a second look) </a:t>
            </a:r>
          </a:p>
          <a:p>
            <a:pPr lvl="1"/>
            <a:r>
              <a:rPr lang="en-US" sz="2800" dirty="0" smtClean="0"/>
              <a:t>Formulate ‘Null </a:t>
            </a:r>
            <a:r>
              <a:rPr lang="en-US" sz="2800" dirty="0"/>
              <a:t>hypothesis’ </a:t>
            </a:r>
            <a:endParaRPr lang="en-US" sz="2800" dirty="0" smtClean="0"/>
          </a:p>
          <a:p>
            <a:pPr lvl="1"/>
            <a:r>
              <a:rPr lang="en-US" sz="2800" dirty="0" smtClean="0"/>
              <a:t>Set up statistical test assuming null </a:t>
            </a:r>
            <a:r>
              <a:rPr lang="en-US" sz="2800" dirty="0"/>
              <a:t>hypothesis </a:t>
            </a:r>
            <a:r>
              <a:rPr lang="en-US" sz="2800" dirty="0" smtClean="0"/>
              <a:t>is  true</a:t>
            </a:r>
          </a:p>
          <a:p>
            <a:pPr lvl="1"/>
            <a:r>
              <a:rPr lang="en-US" sz="2800" dirty="0" smtClean="0"/>
              <a:t> Calculate </a:t>
            </a:r>
            <a:r>
              <a:rPr lang="en-US" sz="2800" dirty="0"/>
              <a:t>the chances of getting results at least as extreme as what was actually </a:t>
            </a:r>
            <a:r>
              <a:rPr lang="en-US" sz="2800" dirty="0" smtClean="0"/>
              <a:t>observed. This </a:t>
            </a:r>
            <a:r>
              <a:rPr lang="en-US" sz="2800" dirty="0"/>
              <a:t>probability </a:t>
            </a:r>
            <a:r>
              <a:rPr lang="en-US" sz="2800" dirty="0" smtClean="0"/>
              <a:t>= </a:t>
            </a:r>
            <a:r>
              <a:rPr lang="en-US" sz="2800" i="1" dirty="0" smtClean="0"/>
              <a:t>P </a:t>
            </a:r>
            <a:r>
              <a:rPr lang="en-US" sz="2800" dirty="0"/>
              <a:t>value. </a:t>
            </a:r>
            <a:endParaRPr lang="en-US" sz="2800" dirty="0" smtClean="0"/>
          </a:p>
          <a:p>
            <a:pPr lvl="1"/>
            <a:r>
              <a:rPr lang="en-US" sz="2800" dirty="0" smtClean="0"/>
              <a:t>Smaller </a:t>
            </a:r>
            <a:r>
              <a:rPr lang="en-US" sz="2800" i="1" dirty="0" smtClean="0"/>
              <a:t>P</a:t>
            </a:r>
            <a:r>
              <a:rPr lang="en-US" sz="2800" dirty="0" smtClean="0"/>
              <a:t> value = greater </a:t>
            </a:r>
            <a:r>
              <a:rPr lang="en-US" sz="2800" dirty="0"/>
              <a:t>the likelihood that the straw-man null hypothesis was </a:t>
            </a:r>
            <a:r>
              <a:rPr lang="en-US" sz="2800" dirty="0" smtClean="0"/>
              <a:t>false</a:t>
            </a:r>
          </a:p>
          <a:p>
            <a:pPr lvl="1"/>
            <a:r>
              <a:rPr lang="en-US" sz="2800" dirty="0" smtClean="0">
                <a:solidFill>
                  <a:srgbClr val="4BACC6"/>
                </a:solidFill>
              </a:rPr>
              <a:t>Context</a:t>
            </a:r>
            <a:r>
              <a:rPr lang="en-US" sz="2800" dirty="0" smtClean="0"/>
              <a:t>: Part of the research process / life-cycle</a:t>
            </a:r>
            <a:endParaRPr lang="en-US" sz="2800" dirty="0"/>
          </a:p>
          <a:p>
            <a:pPr lvl="1"/>
            <a:endParaRPr lang="en-US" dirty="0"/>
          </a:p>
          <a:p>
            <a:pPr lvl="1"/>
            <a:endParaRPr lang="en-US" dirty="0"/>
          </a:p>
          <a:p>
            <a:endParaRPr lang="en-US" dirty="0"/>
          </a:p>
        </p:txBody>
      </p:sp>
      <p:sp>
        <p:nvSpPr>
          <p:cNvPr id="5" name="Slide Number Placeholder 4"/>
          <p:cNvSpPr>
            <a:spLocks noGrp="1"/>
          </p:cNvSpPr>
          <p:nvPr>
            <p:ph type="sldNum" sz="quarter" idx="12"/>
          </p:nvPr>
        </p:nvSpPr>
        <p:spPr/>
        <p:txBody>
          <a:bodyPr/>
          <a:lstStyle/>
          <a:p>
            <a:fld id="{857B18ED-D931-45F4-8873-1BEDAB4DC03E}" type="slidenum">
              <a:rPr lang="en-JM" smtClean="0"/>
              <a:t>8</a:t>
            </a:fld>
            <a:endParaRPr lang="en-JM"/>
          </a:p>
        </p:txBody>
      </p:sp>
    </p:spTree>
    <p:custDataLst>
      <p:tags r:id="rId1"/>
    </p:custDataLst>
    <p:extLst>
      <p:ext uri="{BB962C8B-B14F-4D97-AF65-F5344CB8AC3E}">
        <p14:creationId xmlns:p14="http://schemas.microsoft.com/office/powerpoint/2010/main" val="24843306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4BACC6"/>
                </a:solidFill>
              </a:rPr>
              <a:t>Evidence</a:t>
            </a:r>
            <a:r>
              <a:rPr lang="en-US" dirty="0" smtClean="0"/>
              <a:t> Based Decisions</a:t>
            </a:r>
            <a:endParaRPr lang="en-US" dirty="0">
              <a:solidFill>
                <a:srgbClr val="4BACC6"/>
              </a:solidFill>
            </a:endParaRPr>
          </a:p>
        </p:txBody>
      </p:sp>
      <p:sp>
        <p:nvSpPr>
          <p:cNvPr id="3" name="Content Placeholder 2"/>
          <p:cNvSpPr>
            <a:spLocks noGrp="1"/>
          </p:cNvSpPr>
          <p:nvPr>
            <p:ph idx="1"/>
          </p:nvPr>
        </p:nvSpPr>
        <p:spPr/>
        <p:txBody>
          <a:bodyPr>
            <a:normAutofit/>
          </a:bodyPr>
          <a:lstStyle/>
          <a:p>
            <a:r>
              <a:rPr lang="en-US" sz="2800" dirty="0" err="1" smtClean="0"/>
              <a:t>Rigourous</a:t>
            </a:r>
            <a:r>
              <a:rPr lang="en-US" sz="2800" dirty="0" smtClean="0"/>
              <a:t> and Objective Framework </a:t>
            </a:r>
          </a:p>
          <a:p>
            <a:pPr lvl="1"/>
            <a:r>
              <a:rPr lang="en-US" sz="2600" dirty="0" smtClean="0"/>
              <a:t>Key Concepts:</a:t>
            </a:r>
          </a:p>
          <a:p>
            <a:pPr lvl="2"/>
            <a:r>
              <a:rPr lang="en-US" sz="2400" dirty="0" smtClean="0"/>
              <a:t>Statistical Power</a:t>
            </a:r>
          </a:p>
          <a:p>
            <a:pPr lvl="2"/>
            <a:r>
              <a:rPr lang="en-US" sz="2400" dirty="0" smtClean="0"/>
              <a:t>Estimation of False positives and False Negatives</a:t>
            </a:r>
          </a:p>
          <a:p>
            <a:pPr lvl="2"/>
            <a:r>
              <a:rPr lang="en-US" sz="2400" dirty="0" smtClean="0"/>
              <a:t>Explicit statements about effect size and variability</a:t>
            </a:r>
          </a:p>
          <a:p>
            <a:pPr lvl="1"/>
            <a:endParaRPr lang="en-US" sz="2600" dirty="0"/>
          </a:p>
          <a:p>
            <a:pPr lvl="1"/>
            <a:endParaRPr lang="en-US" sz="2600" dirty="0"/>
          </a:p>
          <a:p>
            <a:pPr lvl="1"/>
            <a:endParaRPr lang="en-US" dirty="0"/>
          </a:p>
          <a:p>
            <a:pPr lvl="1"/>
            <a:endParaRPr lang="en-US" dirty="0"/>
          </a:p>
          <a:p>
            <a:endParaRPr lang="en-US" dirty="0"/>
          </a:p>
        </p:txBody>
      </p:sp>
      <p:sp>
        <p:nvSpPr>
          <p:cNvPr id="5" name="Slide Number Placeholder 4"/>
          <p:cNvSpPr>
            <a:spLocks noGrp="1"/>
          </p:cNvSpPr>
          <p:nvPr>
            <p:ph type="sldNum" sz="quarter" idx="12"/>
          </p:nvPr>
        </p:nvSpPr>
        <p:spPr/>
        <p:txBody>
          <a:bodyPr/>
          <a:lstStyle/>
          <a:p>
            <a:fld id="{857B18ED-D931-45F4-8873-1BEDAB4DC03E}" type="slidenum">
              <a:rPr lang="en-JM" smtClean="0"/>
              <a:t>9</a:t>
            </a:fld>
            <a:endParaRPr lang="en-JM"/>
          </a:p>
        </p:txBody>
      </p:sp>
      <p:sp>
        <p:nvSpPr>
          <p:cNvPr id="6" name="TextBox 5"/>
          <p:cNvSpPr txBox="1"/>
          <p:nvPr/>
        </p:nvSpPr>
        <p:spPr>
          <a:xfrm>
            <a:off x="0" y="4648200"/>
            <a:ext cx="8839200" cy="830997"/>
          </a:xfrm>
          <a:prstGeom prst="rect">
            <a:avLst/>
          </a:prstGeom>
          <a:noFill/>
        </p:spPr>
        <p:txBody>
          <a:bodyPr wrap="square" rtlCol="0">
            <a:spAutoFit/>
          </a:bodyPr>
          <a:lstStyle/>
          <a:p>
            <a:pPr algn="ctr"/>
            <a:r>
              <a:rPr lang="en-US" sz="2400" b="1" dirty="0" smtClean="0">
                <a:solidFill>
                  <a:srgbClr val="4BACC6"/>
                </a:solidFill>
              </a:rPr>
              <a:t>This framework was incorrectly hybridized with P-value concept.</a:t>
            </a:r>
          </a:p>
          <a:p>
            <a:pPr algn="ctr"/>
            <a:r>
              <a:rPr lang="en-US" sz="2400" b="1" dirty="0" smtClean="0">
                <a:solidFill>
                  <a:srgbClr val="4BACC6"/>
                </a:solidFill>
              </a:rPr>
              <a:t>“</a:t>
            </a:r>
            <a:r>
              <a:rPr lang="en-US" sz="2400" b="1" baseline="30000" dirty="0">
                <a:solidFill>
                  <a:srgbClr val="4BACC6"/>
                </a:solidFill>
              </a:rPr>
              <a:t>THE P VALUE WAS NEVER MEANT TO BE </a:t>
            </a:r>
            <a:r>
              <a:rPr lang="en-US" sz="2400" b="1" baseline="30000" dirty="0" smtClean="0">
                <a:solidFill>
                  <a:srgbClr val="4BACC6"/>
                </a:solidFill>
              </a:rPr>
              <a:t>USED</a:t>
            </a:r>
            <a:r>
              <a:rPr lang="en-US" sz="2400" b="1" dirty="0" smtClean="0">
                <a:solidFill>
                  <a:srgbClr val="4BACC6"/>
                </a:solidFill>
              </a:rPr>
              <a:t> </a:t>
            </a:r>
            <a:r>
              <a:rPr lang="en-US" sz="2400" b="1" baseline="30000" dirty="0" smtClean="0">
                <a:solidFill>
                  <a:srgbClr val="4BACC6"/>
                </a:solidFill>
              </a:rPr>
              <a:t>THE </a:t>
            </a:r>
            <a:r>
              <a:rPr lang="en-US" sz="2400" b="1" baseline="30000" dirty="0">
                <a:solidFill>
                  <a:srgbClr val="4BACC6"/>
                </a:solidFill>
              </a:rPr>
              <a:t>WAY </a:t>
            </a:r>
            <a:r>
              <a:rPr lang="en-US" sz="2400" b="1" baseline="30000" dirty="0" smtClean="0">
                <a:solidFill>
                  <a:srgbClr val="4BACC6"/>
                </a:solidFill>
              </a:rPr>
              <a:t>IT’S</a:t>
            </a:r>
            <a:r>
              <a:rPr lang="en-US" sz="2400" b="1" dirty="0" smtClean="0">
                <a:solidFill>
                  <a:srgbClr val="4BACC6"/>
                </a:solidFill>
              </a:rPr>
              <a:t> </a:t>
            </a:r>
            <a:r>
              <a:rPr lang="en-US" sz="2400" b="1" baseline="30000" dirty="0" smtClean="0">
                <a:solidFill>
                  <a:srgbClr val="4BACC6"/>
                </a:solidFill>
              </a:rPr>
              <a:t>USED TODAY</a:t>
            </a:r>
            <a:r>
              <a:rPr lang="en-US" sz="2400" b="1" dirty="0" smtClean="0">
                <a:solidFill>
                  <a:srgbClr val="4BACC6"/>
                </a:solidFill>
              </a:rPr>
              <a:t>” </a:t>
            </a:r>
            <a:endParaRPr lang="en-US" sz="2400" b="1" dirty="0">
              <a:solidFill>
                <a:srgbClr val="4BACC6"/>
              </a:solidFill>
            </a:endParaRPr>
          </a:p>
        </p:txBody>
      </p:sp>
    </p:spTree>
    <p:custDataLst>
      <p:tags r:id="rId1"/>
    </p:custDataLst>
    <p:extLst>
      <p:ext uri="{BB962C8B-B14F-4D97-AF65-F5344CB8AC3E}">
        <p14:creationId xmlns:p14="http://schemas.microsoft.com/office/powerpoint/2010/main" val="104902132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34"/>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11837</TotalTime>
  <Words>1638</Words>
  <Application>Microsoft Office PowerPoint</Application>
  <PresentationFormat>On-screen Show (4:3)</PresentationFormat>
  <Paragraphs>181</Paragraphs>
  <Slides>34</Slides>
  <Notes>13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34</vt:i4>
      </vt:variant>
    </vt:vector>
  </HeadingPairs>
  <TitlesOfParts>
    <vt:vector size="46" baseType="lpstr">
      <vt:lpstr>ＭＳ Ｐゴシック</vt:lpstr>
      <vt:lpstr>Arial</vt:lpstr>
      <vt:lpstr>Calibri</vt:lpstr>
      <vt:lpstr>Courier New</vt:lpstr>
      <vt:lpstr>Futura LT Book</vt:lpstr>
      <vt:lpstr>Nexa Bold</vt:lpstr>
      <vt:lpstr>Open Sans</vt:lpstr>
      <vt:lpstr>Open Sans Extrabold</vt:lpstr>
      <vt:lpstr>Open Sans Light</vt:lpstr>
      <vt:lpstr>Sketch Rockwell</vt:lpstr>
      <vt:lpstr>Wingdings 2</vt:lpstr>
      <vt:lpstr>Office Theme</vt:lpstr>
      <vt:lpstr>Asking the right questions</vt:lpstr>
      <vt:lpstr>Importance of Question + Scope </vt:lpstr>
      <vt:lpstr>Study Design</vt:lpstr>
      <vt:lpstr>Defining Your Question</vt:lpstr>
      <vt:lpstr>From Question-&gt;Hypothesis</vt:lpstr>
      <vt:lpstr>Guidelines for Good Design</vt:lpstr>
      <vt:lpstr>Guidelines for Good Design</vt:lpstr>
      <vt:lpstr>Assessing Significance</vt:lpstr>
      <vt:lpstr>Evidence Based Decisions</vt:lpstr>
      <vt:lpstr>What we should be asking</vt:lpstr>
      <vt:lpstr>Rephrasing the Question</vt:lpstr>
      <vt:lpstr>Key Danger</vt:lpstr>
      <vt:lpstr>Three Questions</vt:lpstr>
      <vt:lpstr>Case Study</vt:lpstr>
      <vt:lpstr>PowerPoint Presentation</vt:lpstr>
      <vt:lpstr>PowerPoint Presentation</vt:lpstr>
      <vt:lpstr>PowerPoint Presentation</vt:lpstr>
      <vt:lpstr>PowerPoint Presentation</vt:lpstr>
      <vt:lpstr>Traditional Surveillance</vt:lpstr>
      <vt:lpstr>PowerPoint Presentation</vt:lpstr>
      <vt:lpstr>PowerPoint Presentation</vt:lpstr>
      <vt:lpstr>Problems Amenable to Analytics</vt:lpstr>
      <vt:lpstr>PowerPoint Presentation</vt:lpstr>
      <vt:lpstr>Google Flu Approach</vt:lpstr>
      <vt:lpstr>PowerPoint Presentation</vt:lpstr>
      <vt:lpstr>Automated Approach</vt:lpstr>
      <vt:lpstr>PowerPoint Presentation</vt:lpstr>
      <vt:lpstr>PowerPoint Presentation</vt:lpstr>
      <vt:lpstr>PowerPoint Presentation</vt:lpstr>
      <vt:lpstr>“Houston we have a problem….”</vt:lpstr>
      <vt:lpstr>PowerPoint Presentation</vt:lpstr>
      <vt:lpstr>Big data Hubris</vt:lpstr>
      <vt:lpstr>Concept of Measurement</vt:lpstr>
      <vt:lpstr>Big Data vs Small Data</vt:lpstr>
    </vt:vector>
  </TitlesOfParts>
  <Company>LIME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adrienne.reynolds</dc:creator>
  <cp:lastModifiedBy>Bjorn Pederson</cp:lastModifiedBy>
  <cp:revision>255</cp:revision>
  <dcterms:created xsi:type="dcterms:W3CDTF">2013-04-14T18:18:29Z</dcterms:created>
  <dcterms:modified xsi:type="dcterms:W3CDTF">2016-01-13T17:22:41Z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EADA97A7-EF8B-4E4A-A003-B62713EAA773</vt:lpwstr>
  </property>
  <property fmtid="{D5CDD505-2E9C-101B-9397-08002B2CF9AE}" pid="3" name="ArticulatePath">
    <vt:lpwstr>McWeeney_2016Day1</vt:lpwstr>
  </property>
</Properties>
</file>